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77" r:id="rId2"/>
    <p:sldId id="279" r:id="rId3"/>
    <p:sldId id="357" r:id="rId4"/>
    <p:sldId id="333" r:id="rId5"/>
    <p:sldId id="405" r:id="rId6"/>
    <p:sldId id="360" r:id="rId7"/>
    <p:sldId id="365" r:id="rId8"/>
    <p:sldId id="362" r:id="rId9"/>
    <p:sldId id="407" r:id="rId10"/>
    <p:sldId id="363" r:id="rId11"/>
    <p:sldId id="361" r:id="rId12"/>
    <p:sldId id="366" r:id="rId13"/>
    <p:sldId id="367" r:id="rId14"/>
    <p:sldId id="329" r:id="rId15"/>
    <p:sldId id="371" r:id="rId16"/>
    <p:sldId id="372" r:id="rId17"/>
    <p:sldId id="381" r:id="rId18"/>
    <p:sldId id="398" r:id="rId19"/>
    <p:sldId id="399" r:id="rId20"/>
    <p:sldId id="401" r:id="rId21"/>
    <p:sldId id="384" r:id="rId22"/>
    <p:sldId id="386" r:id="rId23"/>
    <p:sldId id="388" r:id="rId24"/>
    <p:sldId id="389" r:id="rId25"/>
    <p:sldId id="403" r:id="rId26"/>
    <p:sldId id="391" r:id="rId27"/>
    <p:sldId id="392" r:id="rId28"/>
    <p:sldId id="404" r:id="rId29"/>
    <p:sldId id="325" r:id="rId30"/>
    <p:sldId id="326" r:id="rId31"/>
    <p:sldId id="327" r:id="rId32"/>
    <p:sldId id="40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04A"/>
    <a:srgbClr val="3B6F9F"/>
    <a:srgbClr val="F0D409"/>
    <a:srgbClr val="F5968F"/>
    <a:srgbClr val="E4AAA0"/>
    <a:srgbClr val="DF998D"/>
    <a:srgbClr val="DB8C7F"/>
    <a:srgbClr val="D6705C"/>
    <a:srgbClr val="DE8C7C"/>
    <a:srgbClr val="DD9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3891" autoAdjust="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1" custLinFactNeighborX="-10909">
        <dgm:presLayoutVars>
          <dgm:bulletEnabled val="1"/>
        </dgm:presLayoutVars>
      </dgm:prSet>
      <dgm:spPr/>
    </dgm:pt>
  </dgm:ptLst>
  <dgm:cxnLst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13303844-C3BA-4BBB-BFC3-8B9EBF0B87F6}" type="presOf" srcId="{E55B0EB8-682B-44F0-8462-E2837E685408}" destId="{0BB56636-C224-4A2B-9B67-18483381FC21}" srcOrd="0" destOrd="0" presId="urn:microsoft.com/office/officeart/2005/8/layout/hChevron3"/>
    <dgm:cxn modelId="{5EBF75D2-D63F-4C6B-975D-AEABA1EDB23A}" type="presOf" srcId="{25E3DF08-84FE-4E8A-9332-9ACB93108E4C}" destId="{2F19928C-FBCF-4F9B-9738-5E43EBFF1782}" srcOrd="0" destOrd="0" presId="urn:microsoft.com/office/officeart/2005/8/layout/hChevron3"/>
    <dgm:cxn modelId="{12CD4716-090E-46D0-BA64-836E47A6C5F4}" type="presParOf" srcId="{0BB56636-C224-4A2B-9B67-18483381FC21}" destId="{2F19928C-FBCF-4F9B-9738-5E43EBFF178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7068D0E-78DC-48DC-9289-CE7944D8C701}" type="presOf" srcId="{3095F131-0CE2-4A2D-BFE8-F377CB00A8C5}" destId="{A4B89426-F96E-4196-9938-3BDCBE1EF328}" srcOrd="0" destOrd="0" presId="urn:microsoft.com/office/officeart/2005/8/layout/hChevron3"/>
    <dgm:cxn modelId="{5AF4CD16-9613-440A-A335-EB2990B528EE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BEC9B6B8-50FE-42C4-BD22-B656971CFD89}" type="presOf" srcId="{25E3DF08-84FE-4E8A-9332-9ACB93108E4C}" destId="{2F19928C-FBCF-4F9B-9738-5E43EBFF1782}" srcOrd="0" destOrd="0" presId="urn:microsoft.com/office/officeart/2005/8/layout/hChevron3"/>
    <dgm:cxn modelId="{F2FEE0BB-CDC6-42F0-AE16-5911D09B68E5}" type="presOf" srcId="{3EF4F099-B1B9-4BD6-9669-C362DC2F0467}" destId="{B8C2D5DF-0B19-4830-AC6A-02ED0306E527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549031CA-4797-4FA9-892C-6C7E4E2CF211}" type="presOf" srcId="{E55B0EB8-682B-44F0-8462-E2837E685408}" destId="{0BB56636-C224-4A2B-9B67-18483381FC21}" srcOrd="0" destOrd="0" presId="urn:microsoft.com/office/officeart/2005/8/layout/hChevron3"/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6236BBE3-1554-4408-B9B4-AC0F8E817DEA}" type="presParOf" srcId="{0BB56636-C224-4A2B-9B67-18483381FC21}" destId="{2F19928C-FBCF-4F9B-9738-5E43EBFF1782}" srcOrd="0" destOrd="0" presId="urn:microsoft.com/office/officeart/2005/8/layout/hChevron3"/>
    <dgm:cxn modelId="{741E7CF5-8D0F-4F3D-B8D6-A4CF09419D6E}" type="presParOf" srcId="{0BB56636-C224-4A2B-9B67-18483381FC21}" destId="{6D73F12C-AA39-4975-AC9C-7B022F7E932B}" srcOrd="1" destOrd="0" presId="urn:microsoft.com/office/officeart/2005/8/layout/hChevron3"/>
    <dgm:cxn modelId="{D8B450D0-54A8-4D7C-A3F5-20522583E3FB}" type="presParOf" srcId="{0BB56636-C224-4A2B-9B67-18483381FC21}" destId="{A4B89426-F96E-4196-9938-3BDCBE1EF328}" srcOrd="2" destOrd="0" presId="urn:microsoft.com/office/officeart/2005/8/layout/hChevron3"/>
    <dgm:cxn modelId="{B48D5FD5-102E-4FCA-8811-32B25C610299}" type="presParOf" srcId="{0BB56636-C224-4A2B-9B67-18483381FC21}" destId="{E6448037-F077-4DD8-ABD2-A5A102BF22E5}" srcOrd="3" destOrd="0" presId="urn:microsoft.com/office/officeart/2005/8/layout/hChevron3"/>
    <dgm:cxn modelId="{DA091A60-F16A-48C6-99C6-A0B68E0373FB}" type="presParOf" srcId="{0BB56636-C224-4A2B-9B67-18483381FC21}" destId="{806ACE75-49FB-4770-B9EF-3BC077FF8795}" srcOrd="4" destOrd="0" presId="urn:microsoft.com/office/officeart/2005/8/layout/hChevron3"/>
    <dgm:cxn modelId="{FD72CD85-AB82-4C79-B321-810279C38A43}" type="presParOf" srcId="{0BB56636-C224-4A2B-9B67-18483381FC21}" destId="{59743AFC-B9F0-4A0A-BD27-C495D10E9544}" srcOrd="5" destOrd="0" presId="urn:microsoft.com/office/officeart/2005/8/layout/hChevron3"/>
    <dgm:cxn modelId="{F48BD73B-EC02-4627-81FE-7E429E44159C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7068D0E-78DC-48DC-9289-CE7944D8C701}" type="presOf" srcId="{3095F131-0CE2-4A2D-BFE8-F377CB00A8C5}" destId="{A4B89426-F96E-4196-9938-3BDCBE1EF328}" srcOrd="0" destOrd="0" presId="urn:microsoft.com/office/officeart/2005/8/layout/hChevron3"/>
    <dgm:cxn modelId="{5AF4CD16-9613-440A-A335-EB2990B528EE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BEC9B6B8-50FE-42C4-BD22-B656971CFD89}" type="presOf" srcId="{25E3DF08-84FE-4E8A-9332-9ACB93108E4C}" destId="{2F19928C-FBCF-4F9B-9738-5E43EBFF1782}" srcOrd="0" destOrd="0" presId="urn:microsoft.com/office/officeart/2005/8/layout/hChevron3"/>
    <dgm:cxn modelId="{F2FEE0BB-CDC6-42F0-AE16-5911D09B68E5}" type="presOf" srcId="{3EF4F099-B1B9-4BD6-9669-C362DC2F0467}" destId="{B8C2D5DF-0B19-4830-AC6A-02ED0306E527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549031CA-4797-4FA9-892C-6C7E4E2CF211}" type="presOf" srcId="{E55B0EB8-682B-44F0-8462-E2837E685408}" destId="{0BB56636-C224-4A2B-9B67-18483381FC21}" srcOrd="0" destOrd="0" presId="urn:microsoft.com/office/officeart/2005/8/layout/hChevron3"/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6236BBE3-1554-4408-B9B4-AC0F8E817DEA}" type="presParOf" srcId="{0BB56636-C224-4A2B-9B67-18483381FC21}" destId="{2F19928C-FBCF-4F9B-9738-5E43EBFF1782}" srcOrd="0" destOrd="0" presId="urn:microsoft.com/office/officeart/2005/8/layout/hChevron3"/>
    <dgm:cxn modelId="{741E7CF5-8D0F-4F3D-B8D6-A4CF09419D6E}" type="presParOf" srcId="{0BB56636-C224-4A2B-9B67-18483381FC21}" destId="{6D73F12C-AA39-4975-AC9C-7B022F7E932B}" srcOrd="1" destOrd="0" presId="urn:microsoft.com/office/officeart/2005/8/layout/hChevron3"/>
    <dgm:cxn modelId="{D8B450D0-54A8-4D7C-A3F5-20522583E3FB}" type="presParOf" srcId="{0BB56636-C224-4A2B-9B67-18483381FC21}" destId="{A4B89426-F96E-4196-9938-3BDCBE1EF328}" srcOrd="2" destOrd="0" presId="urn:microsoft.com/office/officeart/2005/8/layout/hChevron3"/>
    <dgm:cxn modelId="{B48D5FD5-102E-4FCA-8811-32B25C610299}" type="presParOf" srcId="{0BB56636-C224-4A2B-9B67-18483381FC21}" destId="{E6448037-F077-4DD8-ABD2-A5A102BF22E5}" srcOrd="3" destOrd="0" presId="urn:microsoft.com/office/officeart/2005/8/layout/hChevron3"/>
    <dgm:cxn modelId="{DA091A60-F16A-48C6-99C6-A0B68E0373FB}" type="presParOf" srcId="{0BB56636-C224-4A2B-9B67-18483381FC21}" destId="{806ACE75-49FB-4770-B9EF-3BC077FF8795}" srcOrd="4" destOrd="0" presId="urn:microsoft.com/office/officeart/2005/8/layout/hChevron3"/>
    <dgm:cxn modelId="{FD72CD85-AB82-4C79-B321-810279C38A43}" type="presParOf" srcId="{0BB56636-C224-4A2B-9B67-18483381FC21}" destId="{59743AFC-B9F0-4A0A-BD27-C495D10E9544}" srcOrd="5" destOrd="0" presId="urn:microsoft.com/office/officeart/2005/8/layout/hChevron3"/>
    <dgm:cxn modelId="{F48BD73B-EC02-4627-81FE-7E429E44159C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 custT="1"/>
      <dgm:spPr/>
      <dgm:t>
        <a:bodyPr/>
        <a:lstStyle/>
        <a:p>
          <a:r>
            <a:rPr lang="pt-BR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FATO GERADOR</a:t>
          </a:r>
        </a:p>
        <a:p>
          <a:r>
            <a:rPr lang="pt-BR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2013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sz="1800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sz="1800"/>
        </a:p>
      </dgm:t>
    </dgm:pt>
    <dgm:pt modelId="{9C546D65-49AE-462C-B8C1-27CCDB9FFCF3}">
      <dgm:prSet phldrT="[Texto]" custT="1"/>
      <dgm:spPr/>
      <dgm:t>
        <a:bodyPr/>
        <a:lstStyle/>
        <a:p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 sz="1800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 sz="1800"/>
        </a:p>
      </dgm:t>
    </dgm:pt>
    <dgm:pt modelId="{45F62A42-955A-426A-AF85-4C4B6D397CB7}">
      <dgm:prSet phldrT="[Texto]" custT="1"/>
      <dgm:spPr/>
      <dgm:t>
        <a:bodyPr/>
        <a:lstStyle/>
        <a:p>
          <a:r>
            <a:rPr lang="pt-BR" sz="1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</a:t>
          </a:r>
        </a:p>
        <a:p>
          <a:r>
            <a:rPr lang="pt-BR" sz="1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gm:t>
    </dgm:pt>
    <dgm:pt modelId="{BA2E61AE-2D39-475B-A511-4BEA7EC2D536}" type="parTrans" cxnId="{3DAF95FF-83F2-49FC-B562-A42010A6945F}">
      <dgm:prSet/>
      <dgm:spPr/>
      <dgm:t>
        <a:bodyPr/>
        <a:lstStyle/>
        <a:p>
          <a:endParaRPr lang="pt-BR" sz="1800"/>
        </a:p>
      </dgm:t>
    </dgm:pt>
    <dgm:pt modelId="{1A7BEFDD-D65E-4A34-B8AD-339388B06583}" type="sibTrans" cxnId="{3DAF95FF-83F2-49FC-B562-A42010A6945F}">
      <dgm:prSet/>
      <dgm:spPr/>
      <dgm:t>
        <a:bodyPr/>
        <a:lstStyle/>
        <a:p>
          <a:endParaRPr lang="pt-BR" sz="1800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3" custLinFactNeighborX="-10909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976FB84A-BF18-4DEF-B931-DC5EC8146056}" type="pres">
      <dgm:prSet presAssocID="{45F62A42-955A-426A-AF85-4C4B6D397CB7}" presName="parTxOnly" presStyleLbl="node1" presStyleIdx="1" presStyleCnt="3" custLinFactNeighborX="-10909">
        <dgm:presLayoutVars>
          <dgm:bulletEnabled val="1"/>
        </dgm:presLayoutVars>
      </dgm:prSet>
      <dgm:spPr/>
    </dgm:pt>
    <dgm:pt modelId="{B523905A-3C3E-4EF9-B746-074E7F26D3A2}" type="pres">
      <dgm:prSet presAssocID="{1A7BEFDD-D65E-4A34-B8AD-339388B06583}" presName="parSpace" presStyleCnt="0"/>
      <dgm:spPr/>
    </dgm:pt>
    <dgm:pt modelId="{1D6AA057-7672-450D-AC98-B8758835BC54}" type="pres">
      <dgm:prSet presAssocID="{9C546D65-49AE-462C-B8C1-27CCDB9FFCF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90A0C26-E5E5-4F22-9DBD-47DAB6A61A3E}" type="presOf" srcId="{25E3DF08-84FE-4E8A-9332-9ACB93108E4C}" destId="{2F19928C-FBCF-4F9B-9738-5E43EBFF1782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1BD4CF65-15ED-4869-8024-CA8506548ADC}" type="presOf" srcId="{9C546D65-49AE-462C-B8C1-27CCDB9FFCF3}" destId="{1D6AA057-7672-450D-AC98-B8758835BC54}" srcOrd="0" destOrd="0" presId="urn:microsoft.com/office/officeart/2005/8/layout/hChevron3"/>
    <dgm:cxn modelId="{65A6988E-A102-49C7-B5AC-73E941F1FF51}" type="presOf" srcId="{E55B0EB8-682B-44F0-8462-E2837E685408}" destId="{0BB56636-C224-4A2B-9B67-18483381FC21}" srcOrd="0" destOrd="0" presId="urn:microsoft.com/office/officeart/2005/8/layout/hChevron3"/>
    <dgm:cxn modelId="{47F546A9-59D9-4FD2-BAD1-29B40691FCB6}" type="presOf" srcId="{45F62A42-955A-426A-AF85-4C4B6D397CB7}" destId="{976FB84A-BF18-4DEF-B931-DC5EC8146056}" srcOrd="0" destOrd="0" presId="urn:microsoft.com/office/officeart/2005/8/layout/hChevron3"/>
    <dgm:cxn modelId="{9B80F5E9-04A5-4C7A-893D-591B002DCE04}" srcId="{E55B0EB8-682B-44F0-8462-E2837E685408}" destId="{9C546D65-49AE-462C-B8C1-27CCDB9FFCF3}" srcOrd="2" destOrd="0" parTransId="{925E3C8C-9A47-47CE-8E0C-712260AC894A}" sibTransId="{CED8630A-81C0-4DB8-A6E1-C132C972B84C}"/>
    <dgm:cxn modelId="{3DAF95FF-83F2-49FC-B562-A42010A6945F}" srcId="{E55B0EB8-682B-44F0-8462-E2837E685408}" destId="{45F62A42-955A-426A-AF85-4C4B6D397CB7}" srcOrd="1" destOrd="0" parTransId="{BA2E61AE-2D39-475B-A511-4BEA7EC2D536}" sibTransId="{1A7BEFDD-D65E-4A34-B8AD-339388B06583}"/>
    <dgm:cxn modelId="{79847813-F893-4079-910E-624252A3912B}" type="presParOf" srcId="{0BB56636-C224-4A2B-9B67-18483381FC21}" destId="{2F19928C-FBCF-4F9B-9738-5E43EBFF1782}" srcOrd="0" destOrd="0" presId="urn:microsoft.com/office/officeart/2005/8/layout/hChevron3"/>
    <dgm:cxn modelId="{A0AB8DFA-2846-4219-ACDA-E0C1AC1A768F}" type="presParOf" srcId="{0BB56636-C224-4A2B-9B67-18483381FC21}" destId="{6D73F12C-AA39-4975-AC9C-7B022F7E932B}" srcOrd="1" destOrd="0" presId="urn:microsoft.com/office/officeart/2005/8/layout/hChevron3"/>
    <dgm:cxn modelId="{86903B4D-7FE6-4B90-966F-C5E25CA19204}" type="presParOf" srcId="{0BB56636-C224-4A2B-9B67-18483381FC21}" destId="{976FB84A-BF18-4DEF-B931-DC5EC8146056}" srcOrd="2" destOrd="0" presId="urn:microsoft.com/office/officeart/2005/8/layout/hChevron3"/>
    <dgm:cxn modelId="{D5E1CA31-8EB2-47F4-B899-DD1564488AF9}" type="presParOf" srcId="{0BB56636-C224-4A2B-9B67-18483381FC21}" destId="{B523905A-3C3E-4EF9-B746-074E7F26D3A2}" srcOrd="3" destOrd="0" presId="urn:microsoft.com/office/officeart/2005/8/layout/hChevron3"/>
    <dgm:cxn modelId="{91516C1C-E69B-431A-B057-0ED70196C20B}" type="presParOf" srcId="{0BB56636-C224-4A2B-9B67-18483381FC21}" destId="{1D6AA057-7672-450D-AC98-B8758835BC5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3095F131-0CE2-4A2D-BFE8-F377CB00A8C5}">
      <dgm:prSet phldrT="[Texto]" custT="1"/>
      <dgm:spPr>
        <a:solidFill>
          <a:schemeClr val="accent6">
            <a:alpha val="76667"/>
          </a:schemeClr>
        </a:solidFill>
      </dgm:spPr>
      <dgm:t>
        <a:bodyPr/>
        <a:lstStyle/>
        <a:p>
          <a:r>
            <a:rPr lang="pt-BR" sz="2400" b="1" dirty="0">
              <a:latin typeface="Microsoft PhagsPa" panose="020B0502040204020203" pitchFamily="34" charset="0"/>
            </a:rPr>
            <a:t>FIM DA VIGÊNCIA DA ÚLTIMA APÓLICE</a:t>
          </a:r>
        </a:p>
        <a:p>
          <a:r>
            <a:rPr lang="pt-BR" sz="2400" b="1" dirty="0">
              <a:latin typeface="Microsoft PhagsPa" panose="020B0502040204020203" pitchFamily="34" charset="0"/>
            </a:rPr>
            <a:t>31/12/17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5C1BAF42-9713-4130-B5F2-FB0B9F6D7AE2}">
      <dgm:prSet phldrT="[Texto]" custT="1"/>
      <dgm:spPr>
        <a:solidFill>
          <a:srgbClr val="92D050">
            <a:alpha val="63333"/>
          </a:srgbClr>
        </a:solidFill>
      </dgm:spPr>
      <dgm:t>
        <a:bodyPr/>
        <a:lstStyle/>
        <a:p>
          <a:r>
            <a:rPr lang="pt-BR" sz="2400" b="1" dirty="0">
              <a:latin typeface="Microsoft PhagsPa" panose="020B0502040204020203" pitchFamily="34" charset="0"/>
            </a:rPr>
            <a:t>INÍCIO DO PRAZO COMPLEMENTAR</a:t>
          </a:r>
        </a:p>
        <a:p>
          <a:r>
            <a:rPr lang="pt-BR" sz="2400" b="1" dirty="0">
              <a:latin typeface="Microsoft PhagsPa" panose="020B0502040204020203" pitchFamily="34" charset="0"/>
            </a:rPr>
            <a:t>01/01/18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A4B89426-F96E-4196-9938-3BDCBE1EF328}" type="pres">
      <dgm:prSet presAssocID="{3095F131-0CE2-4A2D-BFE8-F377CB00A8C5}" presName="parTxOnly" presStyleLbl="node1" presStyleIdx="0" presStyleCnt="2">
        <dgm:presLayoutVars>
          <dgm:bulletEnabled val="1"/>
        </dgm:presLayoutVars>
      </dgm:prSet>
      <dgm:spPr/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1" presStyleCnt="2" custLinFactNeighborX="-1720" custLinFactNeighborY="127">
        <dgm:presLayoutVars>
          <dgm:bulletEnabled val="1"/>
        </dgm:presLayoutVars>
      </dgm:prSet>
      <dgm:spPr/>
    </dgm:pt>
  </dgm:ptLst>
  <dgm:cxnLst>
    <dgm:cxn modelId="{5C55F52A-B7FC-4A4C-BD44-1C43F2168459}" srcId="{E55B0EB8-682B-44F0-8462-E2837E685408}" destId="{3095F131-0CE2-4A2D-BFE8-F377CB00A8C5}" srcOrd="0" destOrd="0" parTransId="{862A8857-8613-427E-A2F1-766278853226}" sibTransId="{9731A0B0-2925-4031-9A4D-F0DE16D6F4A4}"/>
    <dgm:cxn modelId="{9733B158-EF4F-46AE-B9F7-AF3FA0759506}" type="presOf" srcId="{E55B0EB8-682B-44F0-8462-E2837E685408}" destId="{0BB56636-C224-4A2B-9B67-18483381FC21}" srcOrd="0" destOrd="0" presId="urn:microsoft.com/office/officeart/2005/8/layout/hChevron3"/>
    <dgm:cxn modelId="{682955A6-3304-47D4-9920-C0DC99538C41}" type="presOf" srcId="{3095F131-0CE2-4A2D-BFE8-F377CB00A8C5}" destId="{A4B89426-F96E-4196-9938-3BDCBE1EF328}" srcOrd="0" destOrd="0" presId="urn:microsoft.com/office/officeart/2005/8/layout/hChevron3"/>
    <dgm:cxn modelId="{9144F9A7-C35A-4ABA-A47F-86D09E7F054C}" type="presOf" srcId="{5C1BAF42-9713-4130-B5F2-FB0B9F6D7AE2}" destId="{806ACE75-49FB-4770-B9EF-3BC077FF8795}" srcOrd="0" destOrd="0" presId="urn:microsoft.com/office/officeart/2005/8/layout/hChevron3"/>
    <dgm:cxn modelId="{315F4AC6-BE4F-4CA3-BF28-23AA734E2A9C}" srcId="{E55B0EB8-682B-44F0-8462-E2837E685408}" destId="{5C1BAF42-9713-4130-B5F2-FB0B9F6D7AE2}" srcOrd="1" destOrd="0" parTransId="{F9073C8E-8D33-478A-91BE-E934BA56CAFB}" sibTransId="{4C364DA8-63E9-4093-A781-B1863541CF28}"/>
    <dgm:cxn modelId="{2B1DFC4E-2388-4807-976E-067ABE0BC967}" type="presParOf" srcId="{0BB56636-C224-4A2B-9B67-18483381FC21}" destId="{A4B89426-F96E-4196-9938-3BDCBE1EF328}" srcOrd="0" destOrd="0" presId="urn:microsoft.com/office/officeart/2005/8/layout/hChevron3"/>
    <dgm:cxn modelId="{6F1623A3-2CA0-49DE-BF8C-15B5C4A7291C}" type="presParOf" srcId="{0BB56636-C224-4A2B-9B67-18483381FC21}" destId="{E6448037-F077-4DD8-ABD2-A5A102BF22E5}" srcOrd="1" destOrd="0" presId="urn:microsoft.com/office/officeart/2005/8/layout/hChevron3"/>
    <dgm:cxn modelId="{0549FF59-2FBD-4E01-A5F7-A27F834A96F5}" type="presParOf" srcId="{0BB56636-C224-4A2B-9B67-18483381FC21}" destId="{806ACE75-49FB-4770-B9EF-3BC077FF879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3095F131-0CE2-4A2D-BFE8-F377CB00A8C5}">
      <dgm:prSet phldrT="[Texto]" custT="1"/>
      <dgm:spPr>
        <a:solidFill>
          <a:schemeClr val="accent6">
            <a:alpha val="76667"/>
          </a:schemeClr>
        </a:solidFill>
      </dgm:spPr>
      <dgm:t>
        <a:bodyPr/>
        <a:lstStyle/>
        <a:p>
          <a:r>
            <a:rPr lang="pt-BR" sz="2400" b="1" dirty="0">
              <a:latin typeface="Microsoft PhagsPa" panose="020B0502040204020203" pitchFamily="34" charset="0"/>
            </a:rPr>
            <a:t>CANCELAMENTO DA APÓLICE</a:t>
          </a:r>
        </a:p>
        <a:p>
          <a:r>
            <a:rPr lang="pt-BR" sz="2400" b="1" dirty="0">
              <a:latin typeface="Microsoft PhagsPa" panose="020B0502040204020203" pitchFamily="34" charset="0"/>
            </a:rPr>
            <a:t>15/07/2017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5C1BAF42-9713-4130-B5F2-FB0B9F6D7AE2}">
      <dgm:prSet phldrT="[Texto]" custT="1"/>
      <dgm:spPr>
        <a:solidFill>
          <a:srgbClr val="92D050">
            <a:alpha val="63333"/>
          </a:srgbClr>
        </a:solidFill>
      </dgm:spPr>
      <dgm:t>
        <a:bodyPr/>
        <a:lstStyle/>
        <a:p>
          <a:r>
            <a:rPr lang="pt-BR" sz="2400" b="1" dirty="0">
              <a:latin typeface="Microsoft PhagsPa" panose="020B0502040204020203" pitchFamily="34" charset="0"/>
            </a:rPr>
            <a:t>INÍCIO DO PRAZO COMPLEMENTAR</a:t>
          </a:r>
        </a:p>
        <a:p>
          <a:r>
            <a:rPr lang="pt-BR" sz="2400" b="1" dirty="0">
              <a:latin typeface="Microsoft PhagsPa" panose="020B0502040204020203" pitchFamily="34" charset="0"/>
            </a:rPr>
            <a:t>16/07/2017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A4B89426-F96E-4196-9938-3BDCBE1EF328}" type="pres">
      <dgm:prSet presAssocID="{3095F131-0CE2-4A2D-BFE8-F377CB00A8C5}" presName="parTxOnly" presStyleLbl="node1" presStyleIdx="0" presStyleCnt="2">
        <dgm:presLayoutVars>
          <dgm:bulletEnabled val="1"/>
        </dgm:presLayoutVars>
      </dgm:prSet>
      <dgm:spPr/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1" presStyleCnt="2" custLinFactNeighborX="-1720" custLinFactNeighborY="127">
        <dgm:presLayoutVars>
          <dgm:bulletEnabled val="1"/>
        </dgm:presLayoutVars>
      </dgm:prSet>
      <dgm:spPr/>
    </dgm:pt>
  </dgm:ptLst>
  <dgm:cxnLst>
    <dgm:cxn modelId="{5C55F52A-B7FC-4A4C-BD44-1C43F2168459}" srcId="{E55B0EB8-682B-44F0-8462-E2837E685408}" destId="{3095F131-0CE2-4A2D-BFE8-F377CB00A8C5}" srcOrd="0" destOrd="0" parTransId="{862A8857-8613-427E-A2F1-766278853226}" sibTransId="{9731A0B0-2925-4031-9A4D-F0DE16D6F4A4}"/>
    <dgm:cxn modelId="{9733B158-EF4F-46AE-B9F7-AF3FA0759506}" type="presOf" srcId="{E55B0EB8-682B-44F0-8462-E2837E685408}" destId="{0BB56636-C224-4A2B-9B67-18483381FC21}" srcOrd="0" destOrd="0" presId="urn:microsoft.com/office/officeart/2005/8/layout/hChevron3"/>
    <dgm:cxn modelId="{682955A6-3304-47D4-9920-C0DC99538C41}" type="presOf" srcId="{3095F131-0CE2-4A2D-BFE8-F377CB00A8C5}" destId="{A4B89426-F96E-4196-9938-3BDCBE1EF328}" srcOrd="0" destOrd="0" presId="urn:microsoft.com/office/officeart/2005/8/layout/hChevron3"/>
    <dgm:cxn modelId="{9144F9A7-C35A-4ABA-A47F-86D09E7F054C}" type="presOf" srcId="{5C1BAF42-9713-4130-B5F2-FB0B9F6D7AE2}" destId="{806ACE75-49FB-4770-B9EF-3BC077FF8795}" srcOrd="0" destOrd="0" presId="urn:microsoft.com/office/officeart/2005/8/layout/hChevron3"/>
    <dgm:cxn modelId="{315F4AC6-BE4F-4CA3-BF28-23AA734E2A9C}" srcId="{E55B0EB8-682B-44F0-8462-E2837E685408}" destId="{5C1BAF42-9713-4130-B5F2-FB0B9F6D7AE2}" srcOrd="1" destOrd="0" parTransId="{F9073C8E-8D33-478A-91BE-E934BA56CAFB}" sibTransId="{4C364DA8-63E9-4093-A781-B1863541CF28}"/>
    <dgm:cxn modelId="{2B1DFC4E-2388-4807-976E-067ABE0BC967}" type="presParOf" srcId="{0BB56636-C224-4A2B-9B67-18483381FC21}" destId="{A4B89426-F96E-4196-9938-3BDCBE1EF328}" srcOrd="0" destOrd="0" presId="urn:microsoft.com/office/officeart/2005/8/layout/hChevron3"/>
    <dgm:cxn modelId="{6F1623A3-2CA0-49DE-BF8C-15B5C4A7291C}" type="presParOf" srcId="{0BB56636-C224-4A2B-9B67-18483381FC21}" destId="{E6448037-F077-4DD8-ABD2-A5A102BF22E5}" srcOrd="1" destOrd="0" presId="urn:microsoft.com/office/officeart/2005/8/layout/hChevron3"/>
    <dgm:cxn modelId="{0549FF59-2FBD-4E01-A5F7-A27F834A96F5}" type="presParOf" srcId="{0BB56636-C224-4A2B-9B67-18483381FC21}" destId="{806ACE75-49FB-4770-B9EF-3BC077FF879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pt-BR" sz="1800" b="1" dirty="0">
              <a:latin typeface="Microsoft PhagsPa" panose="020B0502040204020203" pitchFamily="34" charset="0"/>
            </a:rPr>
            <a:t>FIM DA VIGÊNCIA</a:t>
          </a:r>
        </a:p>
        <a:p>
          <a:r>
            <a:rPr lang="pt-BR" sz="1800" b="1" dirty="0">
              <a:latin typeface="Microsoft PhagsPa" panose="020B0502040204020203" pitchFamily="34" charset="0"/>
            </a:rPr>
            <a:t>01/01/2015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3095F131-0CE2-4A2D-BFE8-F377CB00A8C5}">
      <dgm:prSet phldrT="[Texto]" custT="1"/>
      <dgm:spPr>
        <a:solidFill>
          <a:schemeClr val="accent6">
            <a:alpha val="76667"/>
          </a:schemeClr>
        </a:solidFill>
      </dgm:spPr>
      <dgm:t>
        <a:bodyPr/>
        <a:lstStyle/>
        <a:p>
          <a:r>
            <a:rPr lang="pt-BR" sz="1800" b="1" dirty="0">
              <a:latin typeface="Microsoft PhagsPa" panose="020B0502040204020203" pitchFamily="34" charset="0"/>
            </a:rPr>
            <a:t>PRAZO COMPLEMENTAR</a:t>
          </a:r>
        </a:p>
        <a:p>
          <a:r>
            <a:rPr lang="pt-BR" sz="1800" b="1" dirty="0">
              <a:latin typeface="Microsoft PhagsPa" panose="020B0502040204020203" pitchFamily="34" charset="0"/>
            </a:rPr>
            <a:t>01/01/2018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5C1BAF42-9713-4130-B5F2-FB0B9F6D7AE2}">
      <dgm:prSet phldrT="[Texto]" custT="1"/>
      <dgm:spPr>
        <a:solidFill>
          <a:srgbClr val="92D050">
            <a:alpha val="63333"/>
          </a:srgbClr>
        </a:solidFill>
      </dgm:spPr>
      <dgm:t>
        <a:bodyPr/>
        <a:lstStyle/>
        <a:p>
          <a:r>
            <a:rPr lang="pt-BR" sz="1800" b="1" dirty="0">
              <a:latin typeface="Microsoft PhagsPa" panose="020B0502040204020203" pitchFamily="34" charset="0"/>
            </a:rPr>
            <a:t>PRAZO SUPLEMENTAR</a:t>
          </a:r>
        </a:p>
        <a:p>
          <a:r>
            <a:rPr lang="pt-BR" sz="1800" b="1" dirty="0">
              <a:latin typeface="Microsoft PhagsPa" panose="020B0502040204020203" pitchFamily="34" charset="0"/>
            </a:rPr>
            <a:t>01/01/2021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3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3">
        <dgm:presLayoutVars>
          <dgm:bulletEnabled val="1"/>
        </dgm:presLayoutVars>
      </dgm:prSet>
      <dgm:spPr/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1503DD20-FA54-4178-97F6-3ECAD18699C3}" type="presOf" srcId="{3095F131-0CE2-4A2D-BFE8-F377CB00A8C5}" destId="{A4B89426-F96E-4196-9938-3BDCBE1EF328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08F8462F-C976-4644-915C-6E258071955A}" type="presOf" srcId="{5C1BAF42-9713-4130-B5F2-FB0B9F6D7AE2}" destId="{806ACE75-49FB-4770-B9EF-3BC077FF8795}" srcOrd="0" destOrd="0" presId="urn:microsoft.com/office/officeart/2005/8/layout/hChevron3"/>
    <dgm:cxn modelId="{76936431-127B-4D35-B6C7-3B2C558B21EE}" type="presOf" srcId="{25E3DF08-84FE-4E8A-9332-9ACB93108E4C}" destId="{2F19928C-FBCF-4F9B-9738-5E43EBFF1782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ADCEC4A6-8EFE-4807-8BE4-EA738F225141}" type="presOf" srcId="{E55B0EB8-682B-44F0-8462-E2837E685408}" destId="{0BB56636-C224-4A2B-9B67-18483381FC21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ABAA2BB2-F947-4E76-92E6-82B5C1A9A0FA}" type="presParOf" srcId="{0BB56636-C224-4A2B-9B67-18483381FC21}" destId="{2F19928C-FBCF-4F9B-9738-5E43EBFF1782}" srcOrd="0" destOrd="0" presId="urn:microsoft.com/office/officeart/2005/8/layout/hChevron3"/>
    <dgm:cxn modelId="{93A48DE6-45B1-4630-A97F-16A956C84A4C}" type="presParOf" srcId="{0BB56636-C224-4A2B-9B67-18483381FC21}" destId="{6D73F12C-AA39-4975-AC9C-7B022F7E932B}" srcOrd="1" destOrd="0" presId="urn:microsoft.com/office/officeart/2005/8/layout/hChevron3"/>
    <dgm:cxn modelId="{040736D7-15AA-4507-91AF-9B512251DB39}" type="presParOf" srcId="{0BB56636-C224-4A2B-9B67-18483381FC21}" destId="{A4B89426-F96E-4196-9938-3BDCBE1EF328}" srcOrd="2" destOrd="0" presId="urn:microsoft.com/office/officeart/2005/8/layout/hChevron3"/>
    <dgm:cxn modelId="{2ABEF4A2-ECEA-4DD7-AD86-D14CD77FE4B8}" type="presParOf" srcId="{0BB56636-C224-4A2B-9B67-18483381FC21}" destId="{E6448037-F077-4DD8-ABD2-A5A102BF22E5}" srcOrd="3" destOrd="0" presId="urn:microsoft.com/office/officeart/2005/8/layout/hChevron3"/>
    <dgm:cxn modelId="{7773F05F-C80D-40A1-9B6C-88720663CE5D}" type="presParOf" srcId="{0BB56636-C224-4A2B-9B67-18483381FC21}" destId="{806ACE75-49FB-4770-B9EF-3BC077FF879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9C546D65-49AE-462C-B8C1-27CCDB9FFCF3}">
      <dgm:prSet phldrT="[Texto]" custT="1"/>
      <dgm:spPr/>
      <dgm:t>
        <a:bodyPr/>
        <a:lstStyle/>
        <a:p>
          <a:endParaRPr lang="pt-BR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  <a:p>
          <a:r>
            <a: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SEM APÓLICE</a:t>
          </a:r>
        </a:p>
        <a:p>
          <a:endParaRPr lang="pt-BR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2" custLinFactNeighborX="-10909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A937062A-C7A1-4980-A907-34B2A62EC19D}" type="presOf" srcId="{9C546D65-49AE-462C-B8C1-27CCDB9FFCF3}" destId="{1D6AA057-7672-450D-AC98-B8758835BC54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13303844-C3BA-4BBB-BFC3-8B9EBF0B87F6}" type="presOf" srcId="{E55B0EB8-682B-44F0-8462-E2837E685408}" destId="{0BB56636-C224-4A2B-9B67-18483381FC21}" srcOrd="0" destOrd="0" presId="urn:microsoft.com/office/officeart/2005/8/layout/hChevron3"/>
    <dgm:cxn modelId="{5EBF75D2-D63F-4C6B-975D-AEABA1EDB23A}" type="presOf" srcId="{25E3DF08-84FE-4E8A-9332-9ACB93108E4C}" destId="{2F19928C-FBCF-4F9B-9738-5E43EBFF1782}" srcOrd="0" destOrd="0" presId="urn:microsoft.com/office/officeart/2005/8/layout/hChevron3"/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12CD4716-090E-46D0-BA64-836E47A6C5F4}" type="presParOf" srcId="{0BB56636-C224-4A2B-9B67-18483381FC21}" destId="{2F19928C-FBCF-4F9B-9738-5E43EBFF1782}" srcOrd="0" destOrd="0" presId="urn:microsoft.com/office/officeart/2005/8/layout/hChevron3"/>
    <dgm:cxn modelId="{9CA7D959-ED83-4787-8E73-765AEE468A10}" type="presParOf" srcId="{0BB56636-C224-4A2B-9B67-18483381FC21}" destId="{6D73F12C-AA39-4975-AC9C-7B022F7E932B}" srcOrd="1" destOrd="0" presId="urn:microsoft.com/office/officeart/2005/8/layout/hChevron3"/>
    <dgm:cxn modelId="{A9D5760F-4646-4C3D-B330-3BA36E0C7D36}" type="presParOf" srcId="{0BB56636-C224-4A2B-9B67-18483381FC21}" destId="{1D6AA057-7672-450D-AC98-B8758835BC5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 custT="1"/>
      <dgm:spPr/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sz="2800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sz="2800"/>
        </a:p>
      </dgm:t>
    </dgm:pt>
    <dgm:pt modelId="{9C546D65-49AE-462C-B8C1-27CCDB9FFCF3}">
      <dgm:prSet phldrT="[Texto]" custT="1"/>
      <dgm:spPr/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PRESCRICIONAL</a:t>
          </a: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 sz="2800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 sz="2800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2" custLinFactNeighborX="-704" custLinFactNeighborY="5574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8AFB6A44-22D4-407F-ABEA-0EED007D93AC}" type="presOf" srcId="{9C546D65-49AE-462C-B8C1-27CCDB9FFCF3}" destId="{1D6AA057-7672-450D-AC98-B8758835BC54}" srcOrd="0" destOrd="0" presId="urn:microsoft.com/office/officeart/2005/8/layout/hChevron3"/>
    <dgm:cxn modelId="{1E7FD5AD-F726-46C1-82FE-B36D7B6F07D0}" type="presOf" srcId="{E55B0EB8-682B-44F0-8462-E2837E685408}" destId="{0BB56636-C224-4A2B-9B67-18483381FC21}" srcOrd="0" destOrd="0" presId="urn:microsoft.com/office/officeart/2005/8/layout/hChevron3"/>
    <dgm:cxn modelId="{A1CB08DB-DF8F-45A5-B420-F473077443FF}" type="presOf" srcId="{25E3DF08-84FE-4E8A-9332-9ACB93108E4C}" destId="{2F19928C-FBCF-4F9B-9738-5E43EBFF1782}" srcOrd="0" destOrd="0" presId="urn:microsoft.com/office/officeart/2005/8/layout/hChevron3"/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F828FDFF-F896-4842-B5E7-E6D9EAC32BC2}" type="presParOf" srcId="{0BB56636-C224-4A2B-9B67-18483381FC21}" destId="{2F19928C-FBCF-4F9B-9738-5E43EBFF1782}" srcOrd="0" destOrd="0" presId="urn:microsoft.com/office/officeart/2005/8/layout/hChevron3"/>
    <dgm:cxn modelId="{39236A85-E720-4F7C-BCF2-ADCCF2C25561}" type="presParOf" srcId="{0BB56636-C224-4A2B-9B67-18483381FC21}" destId="{6D73F12C-AA39-4975-AC9C-7B022F7E932B}" srcOrd="1" destOrd="0" presId="urn:microsoft.com/office/officeart/2005/8/layout/hChevron3"/>
    <dgm:cxn modelId="{625145FA-8B03-451F-9E67-3CE588CEB790}" type="presParOf" srcId="{0BB56636-C224-4A2B-9B67-18483381FC21}" destId="{1D6AA057-7672-450D-AC98-B8758835BC5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9C546D65-49AE-462C-B8C1-27CCDB9FFCF3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 RENOVADA ATÉ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2017</a:t>
          </a: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2" custLinFactNeighborX="-10909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92E11787-8614-47A1-A912-073A12B69A03}" type="presOf" srcId="{9C546D65-49AE-462C-B8C1-27CCDB9FFCF3}" destId="{1D6AA057-7672-450D-AC98-B8758835BC54}" srcOrd="0" destOrd="0" presId="urn:microsoft.com/office/officeart/2005/8/layout/hChevron3"/>
    <dgm:cxn modelId="{CCE70096-7A6F-4896-AB6A-E42D47F3BF5A}" type="presOf" srcId="{25E3DF08-84FE-4E8A-9332-9ACB93108E4C}" destId="{2F19928C-FBCF-4F9B-9738-5E43EBFF1782}" srcOrd="0" destOrd="0" presId="urn:microsoft.com/office/officeart/2005/8/layout/hChevron3"/>
    <dgm:cxn modelId="{A795399F-A9E8-4171-ABBB-7E95905D2AE2}" type="presOf" srcId="{E55B0EB8-682B-44F0-8462-E2837E685408}" destId="{0BB56636-C224-4A2B-9B67-18483381FC21}" srcOrd="0" destOrd="0" presId="urn:microsoft.com/office/officeart/2005/8/layout/hChevron3"/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71AB63BC-95DD-42ED-8231-2EF9DF141A00}" type="presParOf" srcId="{0BB56636-C224-4A2B-9B67-18483381FC21}" destId="{2F19928C-FBCF-4F9B-9738-5E43EBFF1782}" srcOrd="0" destOrd="0" presId="urn:microsoft.com/office/officeart/2005/8/layout/hChevron3"/>
    <dgm:cxn modelId="{54DCB212-85E9-496A-8E3F-2054DA021C94}" type="presParOf" srcId="{0BB56636-C224-4A2B-9B67-18483381FC21}" destId="{6D73F12C-AA39-4975-AC9C-7B022F7E932B}" srcOrd="1" destOrd="0" presId="urn:microsoft.com/office/officeart/2005/8/layout/hChevron3"/>
    <dgm:cxn modelId="{642FA7BC-4EB8-4037-A2E5-2506E1EA75CD}" type="presParOf" srcId="{0BB56636-C224-4A2B-9B67-18483381FC21}" destId="{1D6AA057-7672-450D-AC98-B8758835BC5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9C546D65-49AE-462C-B8C1-27CCDB9FFCF3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1 ANO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(ATÉ 2016)</a:t>
          </a: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/>
        </a:p>
      </dgm:t>
    </dgm:pt>
    <dgm:pt modelId="{6E82BC7B-80C6-4242-8A6A-A22A6B808ABD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SEM 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COBERTURA</a:t>
          </a:r>
        </a:p>
      </dgm:t>
    </dgm:pt>
    <dgm:pt modelId="{3A2B59C2-D1CC-4730-BC00-0A53F7EEF9FC}" type="parTrans" cxnId="{1E9C26C2-8996-4D45-87E8-65B7EBFB115B}">
      <dgm:prSet/>
      <dgm:spPr/>
      <dgm:t>
        <a:bodyPr/>
        <a:lstStyle/>
        <a:p>
          <a:endParaRPr lang="pt-BR"/>
        </a:p>
      </dgm:t>
    </dgm:pt>
    <dgm:pt modelId="{1A3A6F6A-0AFB-45C5-A460-DD315C8A9B2D}" type="sibTrans" cxnId="{1E9C26C2-8996-4D45-87E8-65B7EBFB115B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3" custLinFactNeighborX="-10909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3">
        <dgm:presLayoutVars>
          <dgm:bulletEnabled val="1"/>
        </dgm:presLayoutVars>
      </dgm:prSet>
      <dgm:spPr/>
    </dgm:pt>
    <dgm:pt modelId="{8B38816E-3EB7-4912-B92A-88DEB39CD8AD}" type="pres">
      <dgm:prSet presAssocID="{CED8630A-81C0-4DB8-A6E1-C132C972B84C}" presName="parSpace" presStyleCnt="0"/>
      <dgm:spPr/>
    </dgm:pt>
    <dgm:pt modelId="{B218F46D-09C4-4D82-B066-D940C2C8ECEF}" type="pres">
      <dgm:prSet presAssocID="{6E82BC7B-80C6-4242-8A6A-A22A6B808ABD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5A41638-240D-480C-A052-ED3CBDF7210C}" type="presOf" srcId="{25E3DF08-84FE-4E8A-9332-9ACB93108E4C}" destId="{2F19928C-FBCF-4F9B-9738-5E43EBFF1782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975E8840-ECAA-401F-9E9D-EB86A0951750}" type="presOf" srcId="{6E82BC7B-80C6-4242-8A6A-A22A6B808ABD}" destId="{B218F46D-09C4-4D82-B066-D940C2C8ECEF}" srcOrd="0" destOrd="0" presId="urn:microsoft.com/office/officeart/2005/8/layout/hChevron3"/>
    <dgm:cxn modelId="{52C85854-6303-4032-BFEF-408436324850}" type="presOf" srcId="{9C546D65-49AE-462C-B8C1-27CCDB9FFCF3}" destId="{1D6AA057-7672-450D-AC98-B8758835BC54}" srcOrd="0" destOrd="0" presId="urn:microsoft.com/office/officeart/2005/8/layout/hChevron3"/>
    <dgm:cxn modelId="{1E9C26C2-8996-4D45-87E8-65B7EBFB115B}" srcId="{E55B0EB8-682B-44F0-8462-E2837E685408}" destId="{6E82BC7B-80C6-4242-8A6A-A22A6B808ABD}" srcOrd="2" destOrd="0" parTransId="{3A2B59C2-D1CC-4730-BC00-0A53F7EEF9FC}" sibTransId="{1A3A6F6A-0AFB-45C5-A460-DD315C8A9B2D}"/>
    <dgm:cxn modelId="{3F3871D6-BA8F-4A8C-A831-86A9586E5334}" type="presOf" srcId="{E55B0EB8-682B-44F0-8462-E2837E685408}" destId="{0BB56636-C224-4A2B-9B67-18483381FC21}" srcOrd="0" destOrd="0" presId="urn:microsoft.com/office/officeart/2005/8/layout/hChevron3"/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10B669B4-7F00-41D9-8695-595BCFDAA172}" type="presParOf" srcId="{0BB56636-C224-4A2B-9B67-18483381FC21}" destId="{2F19928C-FBCF-4F9B-9738-5E43EBFF1782}" srcOrd="0" destOrd="0" presId="urn:microsoft.com/office/officeart/2005/8/layout/hChevron3"/>
    <dgm:cxn modelId="{0FFA4E15-A3CD-499E-9882-8C374D453B29}" type="presParOf" srcId="{0BB56636-C224-4A2B-9B67-18483381FC21}" destId="{6D73F12C-AA39-4975-AC9C-7B022F7E932B}" srcOrd="1" destOrd="0" presId="urn:microsoft.com/office/officeart/2005/8/layout/hChevron3"/>
    <dgm:cxn modelId="{2B82D5F4-5199-4FF2-8A32-6BEB1BE7D45E}" type="presParOf" srcId="{0BB56636-C224-4A2B-9B67-18483381FC21}" destId="{1D6AA057-7672-450D-AC98-B8758835BC54}" srcOrd="2" destOrd="0" presId="urn:microsoft.com/office/officeart/2005/8/layout/hChevron3"/>
    <dgm:cxn modelId="{7C8F5EDF-5CF3-421C-8B5F-56C79776B91C}" type="presParOf" srcId="{0BB56636-C224-4A2B-9B67-18483381FC21}" destId="{8B38816E-3EB7-4912-B92A-88DEB39CD8AD}" srcOrd="3" destOrd="0" presId="urn:microsoft.com/office/officeart/2005/8/layout/hChevron3"/>
    <dgm:cxn modelId="{803CDB6F-9569-4484-89E1-778F485C7EFE}" type="presParOf" srcId="{0BB56636-C224-4A2B-9B67-18483381FC21}" destId="{B218F46D-09C4-4D82-B066-D940C2C8ECE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9C546D65-49AE-462C-B8C1-27CCDB9FFCF3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3 ANOS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(ATÉ 2018)</a:t>
          </a: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2" custLinFactNeighborX="-10909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1B03C800-810A-48B2-99EC-CD98BF3DBEEB}" type="presOf" srcId="{25E3DF08-84FE-4E8A-9332-9ACB93108E4C}" destId="{2F19928C-FBCF-4F9B-9738-5E43EBFF1782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9C1E723F-DAC1-4D93-8348-7997482E2CB4}" type="presOf" srcId="{E55B0EB8-682B-44F0-8462-E2837E685408}" destId="{0BB56636-C224-4A2B-9B67-18483381FC21}" srcOrd="0" destOrd="0" presId="urn:microsoft.com/office/officeart/2005/8/layout/hChevron3"/>
    <dgm:cxn modelId="{C4908CB2-91E4-4CDB-AE94-D1CE4930379C}" type="presOf" srcId="{9C546D65-49AE-462C-B8C1-27CCDB9FFCF3}" destId="{1D6AA057-7672-450D-AC98-B8758835BC54}" srcOrd="0" destOrd="0" presId="urn:microsoft.com/office/officeart/2005/8/layout/hChevron3"/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6C2C6F63-B0DE-4281-9F53-9655A2152DBE}" type="presParOf" srcId="{0BB56636-C224-4A2B-9B67-18483381FC21}" destId="{2F19928C-FBCF-4F9B-9738-5E43EBFF1782}" srcOrd="0" destOrd="0" presId="urn:microsoft.com/office/officeart/2005/8/layout/hChevron3"/>
    <dgm:cxn modelId="{22BA4CDF-01C7-48C2-AA16-1282280E0AA5}" type="presParOf" srcId="{0BB56636-C224-4A2B-9B67-18483381FC21}" destId="{6D73F12C-AA39-4975-AC9C-7B022F7E932B}" srcOrd="1" destOrd="0" presId="urn:microsoft.com/office/officeart/2005/8/layout/hChevron3"/>
    <dgm:cxn modelId="{235D3846-1678-4975-9A5F-7EE30D384047}" type="presParOf" srcId="{0BB56636-C224-4A2B-9B67-18483381FC21}" destId="{1D6AA057-7672-450D-AC98-B8758835BC5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 custT="1"/>
      <dgm:spPr/>
      <dgm:t>
        <a:bodyPr/>
        <a:lstStyle/>
        <a:p>
          <a:r>
            <a:rPr lang="pt-BR" sz="18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 custT="1"/>
      <dgm:spPr/>
      <dgm:t>
        <a:bodyPr/>
        <a:lstStyle/>
        <a:p>
          <a:r>
            <a:rPr lang="pt-BR" sz="18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 custT="1"/>
      <dgm:spPr/>
      <dgm:t>
        <a:bodyPr/>
        <a:lstStyle/>
        <a:p>
          <a:r>
            <a:rPr lang="pt-BR" sz="19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 custT="1"/>
      <dgm:spPr/>
      <dgm:t>
        <a:bodyPr/>
        <a:lstStyle/>
        <a:p>
          <a:r>
            <a:rPr lang="pt-BR" sz="18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1EE47001-7AED-4015-9B7F-F9E5ACD1A95B}" type="presOf" srcId="{3EF4F099-B1B9-4BD6-9669-C362DC2F0467}" destId="{B8C2D5DF-0B19-4830-AC6A-02ED0306E527}" srcOrd="0" destOrd="0" presId="urn:microsoft.com/office/officeart/2005/8/layout/hChevron3"/>
    <dgm:cxn modelId="{76AEE70A-13C8-4546-BCB4-B43856FDD5F9}" type="presOf" srcId="{3095F131-0CE2-4A2D-BFE8-F377CB00A8C5}" destId="{A4B89426-F96E-4196-9938-3BDCBE1EF328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B442CD7A-8335-4F10-8CE8-8EE6A84C05BC}" type="presOf" srcId="{E55B0EB8-682B-44F0-8462-E2837E685408}" destId="{0BB56636-C224-4A2B-9B67-18483381FC21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E53A32D6-A5C0-4F21-A689-2F09D3BE780A}" type="presOf" srcId="{25E3DF08-84FE-4E8A-9332-9ACB93108E4C}" destId="{2F19928C-FBCF-4F9B-9738-5E43EBFF1782}" srcOrd="0" destOrd="0" presId="urn:microsoft.com/office/officeart/2005/8/layout/hChevron3"/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D68ED6E9-DFCE-4058-8418-4F5C77FB39CD}" type="presOf" srcId="{5C1BAF42-9713-4130-B5F2-FB0B9F6D7AE2}" destId="{806ACE75-49FB-4770-B9EF-3BC077FF8795}" srcOrd="0" destOrd="0" presId="urn:microsoft.com/office/officeart/2005/8/layout/hChevron3"/>
    <dgm:cxn modelId="{DB9E5129-4959-44A6-8AD0-9A43DF65AE0C}" type="presParOf" srcId="{0BB56636-C224-4A2B-9B67-18483381FC21}" destId="{2F19928C-FBCF-4F9B-9738-5E43EBFF1782}" srcOrd="0" destOrd="0" presId="urn:microsoft.com/office/officeart/2005/8/layout/hChevron3"/>
    <dgm:cxn modelId="{DD9BF7E0-5FB7-4F88-AD58-EC3F7DCEE35F}" type="presParOf" srcId="{0BB56636-C224-4A2B-9B67-18483381FC21}" destId="{6D73F12C-AA39-4975-AC9C-7B022F7E932B}" srcOrd="1" destOrd="0" presId="urn:microsoft.com/office/officeart/2005/8/layout/hChevron3"/>
    <dgm:cxn modelId="{92ECF1BB-852F-43C0-9F1A-9EA5BE40078A}" type="presParOf" srcId="{0BB56636-C224-4A2B-9B67-18483381FC21}" destId="{A4B89426-F96E-4196-9938-3BDCBE1EF328}" srcOrd="2" destOrd="0" presId="urn:microsoft.com/office/officeart/2005/8/layout/hChevron3"/>
    <dgm:cxn modelId="{F234F31D-0AED-47B4-9809-77D45F8B822F}" type="presParOf" srcId="{0BB56636-C224-4A2B-9B67-18483381FC21}" destId="{E6448037-F077-4DD8-ABD2-A5A102BF22E5}" srcOrd="3" destOrd="0" presId="urn:microsoft.com/office/officeart/2005/8/layout/hChevron3"/>
    <dgm:cxn modelId="{C914C08B-0393-4B3A-9419-807A2D07723F}" type="presParOf" srcId="{0BB56636-C224-4A2B-9B67-18483381FC21}" destId="{806ACE75-49FB-4770-B9EF-3BC077FF8795}" srcOrd="4" destOrd="0" presId="urn:microsoft.com/office/officeart/2005/8/layout/hChevron3"/>
    <dgm:cxn modelId="{C50B7381-8164-4918-BB5D-C74B66122584}" type="presParOf" srcId="{0BB56636-C224-4A2B-9B67-18483381FC21}" destId="{59743AFC-B9F0-4A0A-BD27-C495D10E9544}" srcOrd="5" destOrd="0" presId="urn:microsoft.com/office/officeart/2005/8/layout/hChevron3"/>
    <dgm:cxn modelId="{2A66994B-786C-4416-AE1B-7DB470CF1349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7068D0E-78DC-48DC-9289-CE7944D8C701}" type="presOf" srcId="{3095F131-0CE2-4A2D-BFE8-F377CB00A8C5}" destId="{A4B89426-F96E-4196-9938-3BDCBE1EF328}" srcOrd="0" destOrd="0" presId="urn:microsoft.com/office/officeart/2005/8/layout/hChevron3"/>
    <dgm:cxn modelId="{5AF4CD16-9613-440A-A335-EB2990B528EE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BEC9B6B8-50FE-42C4-BD22-B656971CFD89}" type="presOf" srcId="{25E3DF08-84FE-4E8A-9332-9ACB93108E4C}" destId="{2F19928C-FBCF-4F9B-9738-5E43EBFF1782}" srcOrd="0" destOrd="0" presId="urn:microsoft.com/office/officeart/2005/8/layout/hChevron3"/>
    <dgm:cxn modelId="{F2FEE0BB-CDC6-42F0-AE16-5911D09B68E5}" type="presOf" srcId="{3EF4F099-B1B9-4BD6-9669-C362DC2F0467}" destId="{B8C2D5DF-0B19-4830-AC6A-02ED0306E527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549031CA-4797-4FA9-892C-6C7E4E2CF211}" type="presOf" srcId="{E55B0EB8-682B-44F0-8462-E2837E685408}" destId="{0BB56636-C224-4A2B-9B67-18483381FC21}" srcOrd="0" destOrd="0" presId="urn:microsoft.com/office/officeart/2005/8/layout/hChevron3"/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6236BBE3-1554-4408-B9B4-AC0F8E817DEA}" type="presParOf" srcId="{0BB56636-C224-4A2B-9B67-18483381FC21}" destId="{2F19928C-FBCF-4F9B-9738-5E43EBFF1782}" srcOrd="0" destOrd="0" presId="urn:microsoft.com/office/officeart/2005/8/layout/hChevron3"/>
    <dgm:cxn modelId="{741E7CF5-8D0F-4F3D-B8D6-A4CF09419D6E}" type="presParOf" srcId="{0BB56636-C224-4A2B-9B67-18483381FC21}" destId="{6D73F12C-AA39-4975-AC9C-7B022F7E932B}" srcOrd="1" destOrd="0" presId="urn:microsoft.com/office/officeart/2005/8/layout/hChevron3"/>
    <dgm:cxn modelId="{D8B450D0-54A8-4D7C-A3F5-20522583E3FB}" type="presParOf" srcId="{0BB56636-C224-4A2B-9B67-18483381FC21}" destId="{A4B89426-F96E-4196-9938-3BDCBE1EF328}" srcOrd="2" destOrd="0" presId="urn:microsoft.com/office/officeart/2005/8/layout/hChevron3"/>
    <dgm:cxn modelId="{B48D5FD5-102E-4FCA-8811-32B25C610299}" type="presParOf" srcId="{0BB56636-C224-4A2B-9B67-18483381FC21}" destId="{E6448037-F077-4DD8-ABD2-A5A102BF22E5}" srcOrd="3" destOrd="0" presId="urn:microsoft.com/office/officeart/2005/8/layout/hChevron3"/>
    <dgm:cxn modelId="{DA091A60-F16A-48C6-99C6-A0B68E0373FB}" type="presParOf" srcId="{0BB56636-C224-4A2B-9B67-18483381FC21}" destId="{806ACE75-49FB-4770-B9EF-3BC077FF8795}" srcOrd="4" destOrd="0" presId="urn:microsoft.com/office/officeart/2005/8/layout/hChevron3"/>
    <dgm:cxn modelId="{FD72CD85-AB82-4C79-B321-810279C38A43}" type="presParOf" srcId="{0BB56636-C224-4A2B-9B67-18483381FC21}" destId="{59743AFC-B9F0-4A0A-BD27-C495D10E9544}" srcOrd="5" destOrd="0" presId="urn:microsoft.com/office/officeart/2005/8/layout/hChevron3"/>
    <dgm:cxn modelId="{F48BD73B-EC02-4627-81FE-7E429E44159C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7068D0E-78DC-48DC-9289-CE7944D8C701}" type="presOf" srcId="{3095F131-0CE2-4A2D-BFE8-F377CB00A8C5}" destId="{A4B89426-F96E-4196-9938-3BDCBE1EF328}" srcOrd="0" destOrd="0" presId="urn:microsoft.com/office/officeart/2005/8/layout/hChevron3"/>
    <dgm:cxn modelId="{5AF4CD16-9613-440A-A335-EB2990B528EE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BEC9B6B8-50FE-42C4-BD22-B656971CFD89}" type="presOf" srcId="{25E3DF08-84FE-4E8A-9332-9ACB93108E4C}" destId="{2F19928C-FBCF-4F9B-9738-5E43EBFF1782}" srcOrd="0" destOrd="0" presId="urn:microsoft.com/office/officeart/2005/8/layout/hChevron3"/>
    <dgm:cxn modelId="{F2FEE0BB-CDC6-42F0-AE16-5911D09B68E5}" type="presOf" srcId="{3EF4F099-B1B9-4BD6-9669-C362DC2F0467}" destId="{B8C2D5DF-0B19-4830-AC6A-02ED0306E527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549031CA-4797-4FA9-892C-6C7E4E2CF211}" type="presOf" srcId="{E55B0EB8-682B-44F0-8462-E2837E685408}" destId="{0BB56636-C224-4A2B-9B67-18483381FC21}" srcOrd="0" destOrd="0" presId="urn:microsoft.com/office/officeart/2005/8/layout/hChevron3"/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6236BBE3-1554-4408-B9B4-AC0F8E817DEA}" type="presParOf" srcId="{0BB56636-C224-4A2B-9B67-18483381FC21}" destId="{2F19928C-FBCF-4F9B-9738-5E43EBFF1782}" srcOrd="0" destOrd="0" presId="urn:microsoft.com/office/officeart/2005/8/layout/hChevron3"/>
    <dgm:cxn modelId="{741E7CF5-8D0F-4F3D-B8D6-A4CF09419D6E}" type="presParOf" srcId="{0BB56636-C224-4A2B-9B67-18483381FC21}" destId="{6D73F12C-AA39-4975-AC9C-7B022F7E932B}" srcOrd="1" destOrd="0" presId="urn:microsoft.com/office/officeart/2005/8/layout/hChevron3"/>
    <dgm:cxn modelId="{D8B450D0-54A8-4D7C-A3F5-20522583E3FB}" type="presParOf" srcId="{0BB56636-C224-4A2B-9B67-18483381FC21}" destId="{A4B89426-F96E-4196-9938-3BDCBE1EF328}" srcOrd="2" destOrd="0" presId="urn:microsoft.com/office/officeart/2005/8/layout/hChevron3"/>
    <dgm:cxn modelId="{B48D5FD5-102E-4FCA-8811-32B25C610299}" type="presParOf" srcId="{0BB56636-C224-4A2B-9B67-18483381FC21}" destId="{E6448037-F077-4DD8-ABD2-A5A102BF22E5}" srcOrd="3" destOrd="0" presId="urn:microsoft.com/office/officeart/2005/8/layout/hChevron3"/>
    <dgm:cxn modelId="{DA091A60-F16A-48C6-99C6-A0B68E0373FB}" type="presParOf" srcId="{0BB56636-C224-4A2B-9B67-18483381FC21}" destId="{806ACE75-49FB-4770-B9EF-3BC077FF8795}" srcOrd="4" destOrd="0" presId="urn:microsoft.com/office/officeart/2005/8/layout/hChevron3"/>
    <dgm:cxn modelId="{FD72CD85-AB82-4C79-B321-810279C38A43}" type="presParOf" srcId="{0BB56636-C224-4A2B-9B67-18483381FC21}" destId="{59743AFC-B9F0-4A0A-BD27-C495D10E9544}" srcOrd="5" destOrd="0" presId="urn:microsoft.com/office/officeart/2005/8/layout/hChevron3"/>
    <dgm:cxn modelId="{F48BD73B-EC02-4627-81FE-7E429E44159C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8200895" cy="1196117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2015            </a:t>
          </a:r>
        </a:p>
      </dsp:txBody>
      <dsp:txXfrm>
        <a:off x="0" y="0"/>
        <a:ext cx="7901866" cy="11961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2461" y="1277395"/>
          <a:ext cx="2469217" cy="98768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sp:txBody>
      <dsp:txXfrm>
        <a:off x="2461" y="1277395"/>
        <a:ext cx="2222296" cy="987686"/>
      </dsp:txXfrm>
    </dsp:sp>
    <dsp:sp modelId="{A4B89426-F96E-4196-9938-3BDCBE1EF328}">
      <dsp:nvSpPr>
        <dsp:cNvPr id="0" name=""/>
        <dsp:cNvSpPr/>
      </dsp:nvSpPr>
      <dsp:spPr>
        <a:xfrm>
          <a:off x="1977834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sp:txBody>
      <dsp:txXfrm>
        <a:off x="2471677" y="1277395"/>
        <a:ext cx="1481531" cy="987686"/>
      </dsp:txXfrm>
    </dsp:sp>
    <dsp:sp modelId="{806ACE75-49FB-4770-B9EF-3BC077FF8795}">
      <dsp:nvSpPr>
        <dsp:cNvPr id="0" name=""/>
        <dsp:cNvSpPr/>
      </dsp:nvSpPr>
      <dsp:spPr>
        <a:xfrm>
          <a:off x="3953208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sp:txBody>
      <dsp:txXfrm>
        <a:off x="4447051" y="1277395"/>
        <a:ext cx="1481531" cy="987686"/>
      </dsp:txXfrm>
    </dsp:sp>
    <dsp:sp modelId="{B8C2D5DF-0B19-4830-AC6A-02ED0306E527}">
      <dsp:nvSpPr>
        <dsp:cNvPr id="0" name=""/>
        <dsp:cNvSpPr/>
      </dsp:nvSpPr>
      <dsp:spPr>
        <a:xfrm>
          <a:off x="5928581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sp:txBody>
      <dsp:txXfrm>
        <a:off x="6422424" y="1277395"/>
        <a:ext cx="1481531" cy="9876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2461" y="1277395"/>
          <a:ext cx="2469217" cy="98768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sp:txBody>
      <dsp:txXfrm>
        <a:off x="2461" y="1277395"/>
        <a:ext cx="2222296" cy="987686"/>
      </dsp:txXfrm>
    </dsp:sp>
    <dsp:sp modelId="{A4B89426-F96E-4196-9938-3BDCBE1EF328}">
      <dsp:nvSpPr>
        <dsp:cNvPr id="0" name=""/>
        <dsp:cNvSpPr/>
      </dsp:nvSpPr>
      <dsp:spPr>
        <a:xfrm>
          <a:off x="1977834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sp:txBody>
      <dsp:txXfrm>
        <a:off x="2471677" y="1277395"/>
        <a:ext cx="1481531" cy="987686"/>
      </dsp:txXfrm>
    </dsp:sp>
    <dsp:sp modelId="{806ACE75-49FB-4770-B9EF-3BC077FF8795}">
      <dsp:nvSpPr>
        <dsp:cNvPr id="0" name=""/>
        <dsp:cNvSpPr/>
      </dsp:nvSpPr>
      <dsp:spPr>
        <a:xfrm>
          <a:off x="3953208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sp:txBody>
      <dsp:txXfrm>
        <a:off x="4447051" y="1277395"/>
        <a:ext cx="1481531" cy="987686"/>
      </dsp:txXfrm>
    </dsp:sp>
    <dsp:sp modelId="{B8C2D5DF-0B19-4830-AC6A-02ED0306E527}">
      <dsp:nvSpPr>
        <dsp:cNvPr id="0" name=""/>
        <dsp:cNvSpPr/>
      </dsp:nvSpPr>
      <dsp:spPr>
        <a:xfrm>
          <a:off x="5928581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sp:txBody>
      <dsp:txXfrm>
        <a:off x="6422424" y="1277395"/>
        <a:ext cx="1481531" cy="9876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3381928" cy="128235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FATO GERADOR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2013      </a:t>
          </a:r>
        </a:p>
      </dsp:txBody>
      <dsp:txXfrm>
        <a:off x="0" y="0"/>
        <a:ext cx="3061339" cy="1282355"/>
      </dsp:txXfrm>
    </dsp:sp>
    <dsp:sp modelId="{976FB84A-BF18-4DEF-B931-DC5EC8146056}">
      <dsp:nvSpPr>
        <dsp:cNvPr id="0" name=""/>
        <dsp:cNvSpPr/>
      </dsp:nvSpPr>
      <dsp:spPr>
        <a:xfrm>
          <a:off x="2635623" y="0"/>
          <a:ext cx="3381928" cy="128235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sp:txBody>
      <dsp:txXfrm>
        <a:off x="3276801" y="0"/>
        <a:ext cx="2099573" cy="1282355"/>
      </dsp:txXfrm>
    </dsp:sp>
    <dsp:sp modelId="{1D6AA057-7672-450D-AC98-B8758835BC54}">
      <dsp:nvSpPr>
        <dsp:cNvPr id="0" name=""/>
        <dsp:cNvSpPr/>
      </dsp:nvSpPr>
      <dsp:spPr>
        <a:xfrm>
          <a:off x="5414952" y="0"/>
          <a:ext cx="3381928" cy="128235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sp:txBody>
      <dsp:txXfrm>
        <a:off x="6056130" y="0"/>
        <a:ext cx="2099573" cy="12823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89426-F96E-4196-9938-3BDCBE1EF328}">
      <dsp:nvSpPr>
        <dsp:cNvPr id="0" name=""/>
        <dsp:cNvSpPr/>
      </dsp:nvSpPr>
      <dsp:spPr>
        <a:xfrm>
          <a:off x="6863" y="573588"/>
          <a:ext cx="4872915" cy="1949166"/>
        </a:xfrm>
        <a:prstGeom prst="homePlate">
          <a:avLst/>
        </a:prstGeom>
        <a:solidFill>
          <a:schemeClr val="accent6"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icrosoft PhagsPa" panose="020B0502040204020203" pitchFamily="34" charset="0"/>
            </a:rPr>
            <a:t>FIM DA VIGÊNCIA DA ÚLTIMA APÓLICE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icrosoft PhagsPa" panose="020B0502040204020203" pitchFamily="34" charset="0"/>
            </a:rPr>
            <a:t>31/12/17</a:t>
          </a:r>
        </a:p>
      </dsp:txBody>
      <dsp:txXfrm>
        <a:off x="6863" y="573588"/>
        <a:ext cx="4385624" cy="1949166"/>
      </dsp:txXfrm>
    </dsp:sp>
    <dsp:sp modelId="{806ACE75-49FB-4770-B9EF-3BC077FF8795}">
      <dsp:nvSpPr>
        <dsp:cNvPr id="0" name=""/>
        <dsp:cNvSpPr/>
      </dsp:nvSpPr>
      <dsp:spPr>
        <a:xfrm>
          <a:off x="3888433" y="576064"/>
          <a:ext cx="4872915" cy="1949166"/>
        </a:xfrm>
        <a:prstGeom prst="chevron">
          <a:avLst/>
        </a:prstGeom>
        <a:solidFill>
          <a:srgbClr val="92D05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icrosoft PhagsPa" panose="020B0502040204020203" pitchFamily="34" charset="0"/>
            </a:rPr>
            <a:t>INÍCIO DO PRAZO COMPLEMENTAR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icrosoft PhagsPa" panose="020B0502040204020203" pitchFamily="34" charset="0"/>
            </a:rPr>
            <a:t>01/01/18</a:t>
          </a:r>
        </a:p>
      </dsp:txBody>
      <dsp:txXfrm>
        <a:off x="4863016" y="576064"/>
        <a:ext cx="2923749" cy="19491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89426-F96E-4196-9938-3BDCBE1EF328}">
      <dsp:nvSpPr>
        <dsp:cNvPr id="0" name=""/>
        <dsp:cNvSpPr/>
      </dsp:nvSpPr>
      <dsp:spPr>
        <a:xfrm>
          <a:off x="6863" y="573588"/>
          <a:ext cx="4872915" cy="1949166"/>
        </a:xfrm>
        <a:prstGeom prst="homePlate">
          <a:avLst/>
        </a:prstGeom>
        <a:solidFill>
          <a:schemeClr val="accent6"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icrosoft PhagsPa" panose="020B0502040204020203" pitchFamily="34" charset="0"/>
            </a:rPr>
            <a:t>CANCELAMENTO DA APÓLICE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icrosoft PhagsPa" panose="020B0502040204020203" pitchFamily="34" charset="0"/>
            </a:rPr>
            <a:t>15/07/2017</a:t>
          </a:r>
        </a:p>
      </dsp:txBody>
      <dsp:txXfrm>
        <a:off x="6863" y="573588"/>
        <a:ext cx="4385624" cy="1949166"/>
      </dsp:txXfrm>
    </dsp:sp>
    <dsp:sp modelId="{806ACE75-49FB-4770-B9EF-3BC077FF8795}">
      <dsp:nvSpPr>
        <dsp:cNvPr id="0" name=""/>
        <dsp:cNvSpPr/>
      </dsp:nvSpPr>
      <dsp:spPr>
        <a:xfrm>
          <a:off x="3888433" y="576064"/>
          <a:ext cx="4872915" cy="1949166"/>
        </a:xfrm>
        <a:prstGeom prst="chevron">
          <a:avLst/>
        </a:prstGeom>
        <a:solidFill>
          <a:srgbClr val="92D05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icrosoft PhagsPa" panose="020B0502040204020203" pitchFamily="34" charset="0"/>
            </a:rPr>
            <a:t>INÍCIO DO PRAZO COMPLEMENTAR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icrosoft PhagsPa" panose="020B0502040204020203" pitchFamily="34" charset="0"/>
            </a:rPr>
            <a:t>16/07/2017</a:t>
          </a:r>
        </a:p>
      </dsp:txBody>
      <dsp:txXfrm>
        <a:off x="4863016" y="576064"/>
        <a:ext cx="2923749" cy="19491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3923" y="2050062"/>
          <a:ext cx="3431208" cy="1372483"/>
        </a:xfrm>
        <a:prstGeom prst="homePlate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icrosoft PhagsPa" panose="020B0502040204020203" pitchFamily="34" charset="0"/>
            </a:rPr>
            <a:t>FIM DA VIGÊNCIA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icrosoft PhagsPa" panose="020B0502040204020203" pitchFamily="34" charset="0"/>
            </a:rPr>
            <a:t>01/01/2015</a:t>
          </a:r>
        </a:p>
      </dsp:txBody>
      <dsp:txXfrm>
        <a:off x="3923" y="2050062"/>
        <a:ext cx="3088087" cy="1372483"/>
      </dsp:txXfrm>
    </dsp:sp>
    <dsp:sp modelId="{A4B89426-F96E-4196-9938-3BDCBE1EF328}">
      <dsp:nvSpPr>
        <dsp:cNvPr id="0" name=""/>
        <dsp:cNvSpPr/>
      </dsp:nvSpPr>
      <dsp:spPr>
        <a:xfrm>
          <a:off x="2748891" y="2050062"/>
          <a:ext cx="3431208" cy="1372483"/>
        </a:xfrm>
        <a:prstGeom prst="chevron">
          <a:avLst/>
        </a:prstGeom>
        <a:solidFill>
          <a:schemeClr val="accent6"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icrosoft PhagsPa" panose="020B0502040204020203" pitchFamily="34" charset="0"/>
            </a:rPr>
            <a:t>PRAZO COMPLEMENTAR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icrosoft PhagsPa" panose="020B0502040204020203" pitchFamily="34" charset="0"/>
            </a:rPr>
            <a:t>01/01/2018</a:t>
          </a:r>
        </a:p>
      </dsp:txBody>
      <dsp:txXfrm>
        <a:off x="3435133" y="2050062"/>
        <a:ext cx="2058725" cy="1372483"/>
      </dsp:txXfrm>
    </dsp:sp>
    <dsp:sp modelId="{806ACE75-49FB-4770-B9EF-3BC077FF8795}">
      <dsp:nvSpPr>
        <dsp:cNvPr id="0" name=""/>
        <dsp:cNvSpPr/>
      </dsp:nvSpPr>
      <dsp:spPr>
        <a:xfrm>
          <a:off x="5493858" y="2050062"/>
          <a:ext cx="3431208" cy="1372483"/>
        </a:xfrm>
        <a:prstGeom prst="chevron">
          <a:avLst/>
        </a:prstGeom>
        <a:solidFill>
          <a:srgbClr val="92D05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icrosoft PhagsPa" panose="020B0502040204020203" pitchFamily="34" charset="0"/>
            </a:rPr>
            <a:t>PRAZO SUPLEMENTAR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icrosoft PhagsPa" panose="020B0502040204020203" pitchFamily="34" charset="0"/>
            </a:rPr>
            <a:t>01/01/2021</a:t>
          </a:r>
        </a:p>
      </dsp:txBody>
      <dsp:txXfrm>
        <a:off x="6180100" y="2050062"/>
        <a:ext cx="2058725" cy="1372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4553380" cy="1196117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2015            </a:t>
          </a:r>
        </a:p>
      </dsp:txBody>
      <dsp:txXfrm>
        <a:off x="0" y="0"/>
        <a:ext cx="4254351" cy="1196117"/>
      </dsp:txXfrm>
    </dsp:sp>
    <dsp:sp modelId="{1D6AA057-7672-450D-AC98-B8758835BC54}">
      <dsp:nvSpPr>
        <dsp:cNvPr id="0" name=""/>
        <dsp:cNvSpPr/>
      </dsp:nvSpPr>
      <dsp:spPr>
        <a:xfrm>
          <a:off x="3649117" y="0"/>
          <a:ext cx="4553380" cy="119611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SEM APÓLICE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sp:txBody>
      <dsp:txXfrm>
        <a:off x="4247176" y="0"/>
        <a:ext cx="3357263" cy="1196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2" y="0"/>
          <a:ext cx="4544632" cy="1193821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      </a:t>
          </a:r>
        </a:p>
      </dsp:txBody>
      <dsp:txXfrm>
        <a:off x="2" y="0"/>
        <a:ext cx="4246177" cy="1193821"/>
      </dsp:txXfrm>
    </dsp:sp>
    <dsp:sp modelId="{1D6AA057-7672-450D-AC98-B8758835BC54}">
      <dsp:nvSpPr>
        <dsp:cNvPr id="0" name=""/>
        <dsp:cNvSpPr/>
      </dsp:nvSpPr>
      <dsp:spPr>
        <a:xfrm>
          <a:off x="3642106" y="0"/>
          <a:ext cx="4544632" cy="11938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PRESCRICIONAL</a:t>
          </a:r>
        </a:p>
      </dsp:txBody>
      <dsp:txXfrm>
        <a:off x="4239017" y="0"/>
        <a:ext cx="3350811" cy="1193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4246689" cy="1115554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sp:txBody>
      <dsp:txXfrm>
        <a:off x="0" y="0"/>
        <a:ext cx="3967801" cy="1115554"/>
      </dsp:txXfrm>
    </dsp:sp>
    <dsp:sp modelId="{1D6AA057-7672-450D-AC98-B8758835BC54}">
      <dsp:nvSpPr>
        <dsp:cNvPr id="0" name=""/>
        <dsp:cNvSpPr/>
      </dsp:nvSpPr>
      <dsp:spPr>
        <a:xfrm>
          <a:off x="3403333" y="0"/>
          <a:ext cx="4246689" cy="111555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 RENOVADA ATÉ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2017</a:t>
          </a:r>
        </a:p>
      </dsp:txBody>
      <dsp:txXfrm>
        <a:off x="3961110" y="0"/>
        <a:ext cx="3131135" cy="1115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3027578" cy="111596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sp:txBody>
      <dsp:txXfrm>
        <a:off x="0" y="0"/>
        <a:ext cx="2748587" cy="1115966"/>
      </dsp:txXfrm>
    </dsp:sp>
    <dsp:sp modelId="{1D6AA057-7672-450D-AC98-B8758835BC54}">
      <dsp:nvSpPr>
        <dsp:cNvPr id="0" name=""/>
        <dsp:cNvSpPr/>
      </dsp:nvSpPr>
      <dsp:spPr>
        <a:xfrm>
          <a:off x="2425524" y="0"/>
          <a:ext cx="3027578" cy="111596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1 ANO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(ATÉ 2016)</a:t>
          </a:r>
        </a:p>
      </dsp:txBody>
      <dsp:txXfrm>
        <a:off x="2983507" y="0"/>
        <a:ext cx="1911612" cy="1115966"/>
      </dsp:txXfrm>
    </dsp:sp>
    <dsp:sp modelId="{B218F46D-09C4-4D82-B066-D940C2C8ECEF}">
      <dsp:nvSpPr>
        <dsp:cNvPr id="0" name=""/>
        <dsp:cNvSpPr/>
      </dsp:nvSpPr>
      <dsp:spPr>
        <a:xfrm>
          <a:off x="4847587" y="0"/>
          <a:ext cx="3027578" cy="111596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SEM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COBERTURA</a:t>
          </a:r>
        </a:p>
      </dsp:txBody>
      <dsp:txXfrm>
        <a:off x="5405570" y="0"/>
        <a:ext cx="1911612" cy="1115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4370176" cy="111596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sp:txBody>
      <dsp:txXfrm>
        <a:off x="0" y="0"/>
        <a:ext cx="4091185" cy="1115966"/>
      </dsp:txXfrm>
    </dsp:sp>
    <dsp:sp modelId="{1D6AA057-7672-450D-AC98-B8758835BC54}">
      <dsp:nvSpPr>
        <dsp:cNvPr id="0" name=""/>
        <dsp:cNvSpPr/>
      </dsp:nvSpPr>
      <dsp:spPr>
        <a:xfrm>
          <a:off x="3502296" y="0"/>
          <a:ext cx="4370176" cy="111596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3 ANOS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(ATÉ 2018)</a:t>
          </a:r>
        </a:p>
      </dsp:txBody>
      <dsp:txXfrm>
        <a:off x="4060279" y="0"/>
        <a:ext cx="3254210" cy="11159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2292" y="1189796"/>
          <a:ext cx="2299885" cy="919954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sp:txBody>
      <dsp:txXfrm>
        <a:off x="2292" y="1189796"/>
        <a:ext cx="2069897" cy="919954"/>
      </dsp:txXfrm>
    </dsp:sp>
    <dsp:sp modelId="{A4B89426-F96E-4196-9938-3BDCBE1EF328}">
      <dsp:nvSpPr>
        <dsp:cNvPr id="0" name=""/>
        <dsp:cNvSpPr/>
      </dsp:nvSpPr>
      <dsp:spPr>
        <a:xfrm>
          <a:off x="1842200" y="1189796"/>
          <a:ext cx="2299885" cy="91995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sp:txBody>
      <dsp:txXfrm>
        <a:off x="2302177" y="1189796"/>
        <a:ext cx="1379931" cy="919954"/>
      </dsp:txXfrm>
    </dsp:sp>
    <dsp:sp modelId="{806ACE75-49FB-4770-B9EF-3BC077FF8795}">
      <dsp:nvSpPr>
        <dsp:cNvPr id="0" name=""/>
        <dsp:cNvSpPr/>
      </dsp:nvSpPr>
      <dsp:spPr>
        <a:xfrm>
          <a:off x="3682109" y="1189796"/>
          <a:ext cx="2299885" cy="91995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sp:txBody>
      <dsp:txXfrm>
        <a:off x="4142086" y="1189796"/>
        <a:ext cx="1379931" cy="919954"/>
      </dsp:txXfrm>
    </dsp:sp>
    <dsp:sp modelId="{B8C2D5DF-0B19-4830-AC6A-02ED0306E527}">
      <dsp:nvSpPr>
        <dsp:cNvPr id="0" name=""/>
        <dsp:cNvSpPr/>
      </dsp:nvSpPr>
      <dsp:spPr>
        <a:xfrm>
          <a:off x="5522018" y="1189796"/>
          <a:ext cx="2299885" cy="91995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sp:txBody>
      <dsp:txXfrm>
        <a:off x="5981995" y="1189796"/>
        <a:ext cx="1379931" cy="9199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2461" y="1277395"/>
          <a:ext cx="2469217" cy="98768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sp:txBody>
      <dsp:txXfrm>
        <a:off x="2461" y="1277395"/>
        <a:ext cx="2222296" cy="987686"/>
      </dsp:txXfrm>
    </dsp:sp>
    <dsp:sp modelId="{A4B89426-F96E-4196-9938-3BDCBE1EF328}">
      <dsp:nvSpPr>
        <dsp:cNvPr id="0" name=""/>
        <dsp:cNvSpPr/>
      </dsp:nvSpPr>
      <dsp:spPr>
        <a:xfrm>
          <a:off x="1977834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sp:txBody>
      <dsp:txXfrm>
        <a:off x="2471677" y="1277395"/>
        <a:ext cx="1481531" cy="987686"/>
      </dsp:txXfrm>
    </dsp:sp>
    <dsp:sp modelId="{806ACE75-49FB-4770-B9EF-3BC077FF8795}">
      <dsp:nvSpPr>
        <dsp:cNvPr id="0" name=""/>
        <dsp:cNvSpPr/>
      </dsp:nvSpPr>
      <dsp:spPr>
        <a:xfrm>
          <a:off x="3953208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sp:txBody>
      <dsp:txXfrm>
        <a:off x="4447051" y="1277395"/>
        <a:ext cx="1481531" cy="987686"/>
      </dsp:txXfrm>
    </dsp:sp>
    <dsp:sp modelId="{B8C2D5DF-0B19-4830-AC6A-02ED0306E527}">
      <dsp:nvSpPr>
        <dsp:cNvPr id="0" name=""/>
        <dsp:cNvSpPr/>
      </dsp:nvSpPr>
      <dsp:spPr>
        <a:xfrm>
          <a:off x="5928581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sp:txBody>
      <dsp:txXfrm>
        <a:off x="6422424" y="1277395"/>
        <a:ext cx="1481531" cy="9876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2461" y="1277395"/>
          <a:ext cx="2469217" cy="98768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sp:txBody>
      <dsp:txXfrm>
        <a:off x="2461" y="1277395"/>
        <a:ext cx="2222296" cy="987686"/>
      </dsp:txXfrm>
    </dsp:sp>
    <dsp:sp modelId="{A4B89426-F96E-4196-9938-3BDCBE1EF328}">
      <dsp:nvSpPr>
        <dsp:cNvPr id="0" name=""/>
        <dsp:cNvSpPr/>
      </dsp:nvSpPr>
      <dsp:spPr>
        <a:xfrm>
          <a:off x="1977834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sp:txBody>
      <dsp:txXfrm>
        <a:off x="2471677" y="1277395"/>
        <a:ext cx="1481531" cy="987686"/>
      </dsp:txXfrm>
    </dsp:sp>
    <dsp:sp modelId="{806ACE75-49FB-4770-B9EF-3BC077FF8795}">
      <dsp:nvSpPr>
        <dsp:cNvPr id="0" name=""/>
        <dsp:cNvSpPr/>
      </dsp:nvSpPr>
      <dsp:spPr>
        <a:xfrm>
          <a:off x="3953208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sp:txBody>
      <dsp:txXfrm>
        <a:off x="4447051" y="1277395"/>
        <a:ext cx="1481531" cy="987686"/>
      </dsp:txXfrm>
    </dsp:sp>
    <dsp:sp modelId="{B8C2D5DF-0B19-4830-AC6A-02ED0306E527}">
      <dsp:nvSpPr>
        <dsp:cNvPr id="0" name=""/>
        <dsp:cNvSpPr/>
      </dsp:nvSpPr>
      <dsp:spPr>
        <a:xfrm>
          <a:off x="5928581" y="1277395"/>
          <a:ext cx="2469217" cy="9876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sp:txBody>
      <dsp:txXfrm>
        <a:off x="6422424" y="1277395"/>
        <a:ext cx="1481531" cy="98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B6A51-1533-429B-93C0-0B948C679FF2}" type="datetimeFigureOut">
              <a:rPr lang="pt-BR" smtClean="0"/>
              <a:t>03/05/2018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35F8F-CE57-44FC-80DC-B59A264C4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0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5F8F-CE57-44FC-80DC-B59A264C49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89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5F8F-CE57-44FC-80DC-B59A264C49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59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8C6B-2EB6-4E72-91C2-AEDC2C6D2B88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3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5F8F-CE57-44FC-80DC-B59A264C49DD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9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8C6B-2EB6-4E72-91C2-AEDC2C6D2B88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3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5F8F-CE57-44FC-80DC-B59A264C49D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6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8C6B-2EB6-4E72-91C2-AEDC2C6D2B88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3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30" y="2133152"/>
            <a:ext cx="8496944" cy="14700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Microsoft PhagsPa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icrosoft PhagsPa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2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629095"/>
            <a:ext cx="5486400" cy="30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9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28802"/>
            <a:ext cx="2057400" cy="44973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28802"/>
            <a:ext cx="6019800" cy="44973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7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9D33F4-0067-48FE-AB00-9F0EC181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F90-2882-4E7D-8E46-7BC15698D7D3}" type="datetimeFigureOut">
              <a:rPr lang="pt-BR" smtClean="0">
                <a:solidFill>
                  <a:srgbClr val="710956"/>
                </a:solidFill>
              </a:rPr>
              <a:pPr/>
              <a:t>03/05/2018</a:t>
            </a:fld>
            <a:endParaRPr lang="pt-BR">
              <a:solidFill>
                <a:srgbClr val="710956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6EFA24-A9CF-46C7-9A9E-218037A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10956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06BBAE-77D6-438A-B62F-C4C87A6B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04DF-199B-4C7D-AE2D-9ECF8275184A}" type="slidenum">
              <a:rPr lang="pt-BR" smtClean="0">
                <a:solidFill>
                  <a:srgbClr val="710956"/>
                </a:solidFill>
              </a:rPr>
              <a:pPr/>
              <a:t>‹nº›</a:t>
            </a:fld>
            <a:endParaRPr lang="pt-BR">
              <a:solidFill>
                <a:srgbClr val="710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0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6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4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5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3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7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8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40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7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FA5AB4-3E15-4894-99F2-E72DF528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AE423A-81E5-4A5D-AAAA-2F032A29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268D7F0-08E6-44BC-87A4-9B7BA22B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4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19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3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17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17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9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9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4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6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949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948" r:id="rId13"/>
    <p:sldLayoutId id="2147483764" r:id="rId14"/>
    <p:sldLayoutId id="2147483776" r:id="rId15"/>
    <p:sldLayoutId id="2147483788" r:id="rId16"/>
    <p:sldLayoutId id="2147483800" r:id="rId17"/>
    <p:sldLayoutId id="2147483848" r:id="rId18"/>
    <p:sldLayoutId id="2147483860" r:id="rId19"/>
    <p:sldLayoutId id="2147483884" r:id="rId20"/>
    <p:sldLayoutId id="2147483896" r:id="rId21"/>
    <p:sldLayoutId id="2147483908" r:id="rId22"/>
    <p:sldLayoutId id="2147483932" r:id="rId23"/>
    <p:sldLayoutId id="2147483944" r:id="rId24"/>
  </p:sldLayoutIdLst>
  <p:txStyles>
    <p:titleStyle>
      <a:lvl1pPr algn="r" defTabSz="914400" rtl="0" eaLnBrk="1" latinLnBrk="0" hangingPunct="1">
        <a:spcBef>
          <a:spcPct val="0"/>
        </a:spcBef>
        <a:buNone/>
        <a:defRPr sz="4000" b="1" kern="1200">
          <a:solidFill>
            <a:srgbClr val="598F9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PhagsPa" panose="020B05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7992" y="2276872"/>
            <a:ext cx="9144000" cy="2304256"/>
          </a:xfrm>
        </p:spPr>
        <p:txBody>
          <a:bodyPr/>
          <a:lstStyle/>
          <a:p>
            <a:r>
              <a:rPr lang="pt-BR" sz="5400" dirty="0">
                <a:solidFill>
                  <a:srgbClr val="3B6F9F"/>
                </a:solidFill>
              </a:rPr>
              <a:t>TRIGGERS </a:t>
            </a:r>
            <a:br>
              <a:rPr lang="pt-BR" sz="5400" dirty="0">
                <a:solidFill>
                  <a:srgbClr val="3B6F9F"/>
                </a:solidFill>
              </a:rPr>
            </a:br>
            <a:r>
              <a:rPr lang="pt-BR" sz="5400" dirty="0">
                <a:solidFill>
                  <a:srgbClr val="3B6F9F"/>
                </a:solidFill>
              </a:rPr>
              <a:t>APÓLICES DE RESPONSABILIDADES</a:t>
            </a:r>
            <a:endParaRPr lang="pt-BR" sz="5400" u="sng" dirty="0">
              <a:solidFill>
                <a:srgbClr val="3B6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4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611560" y="2766716"/>
            <a:ext cx="7920880" cy="1094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DANOS OCORRIDOS DURANTE A VIGÊNCIA OU NO </a:t>
            </a:r>
          </a:p>
          <a:p>
            <a:pPr algn="ctr"/>
            <a:r>
              <a:rPr lang="pt-B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PERÍODO DE RETROATIVIDADE</a:t>
            </a:r>
          </a:p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E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4249512"/>
            <a:ext cx="7920880" cy="177177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O SEGURADO TEM DIREITO A APRESENTAR RECLAMAÇÃO DE TERCEIROS:</a:t>
            </a:r>
          </a:p>
          <a:p>
            <a:pPr algn="ctr"/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 DURANTE A VIGÊNCIA DA APÓLICE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DURANTE O </a:t>
            </a:r>
            <a:r>
              <a:rPr lang="pt-B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PRAZO COMPLEMENTAR 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, SE APLICÁVEL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DURANTE O </a:t>
            </a:r>
            <a:r>
              <a:rPr lang="pt-B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PRAZO SUPLEMENTAR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, SE CONTRATADO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C8EC1768-FABF-44AC-AF2D-BDB7992FE792}"/>
              </a:ext>
            </a:extLst>
          </p:cNvPr>
          <p:cNvSpPr txBox="1">
            <a:spLocks/>
          </p:cNvSpPr>
          <p:nvPr/>
        </p:nvSpPr>
        <p:spPr>
          <a:xfrm>
            <a:off x="1541313" y="1637928"/>
            <a:ext cx="6061374" cy="11430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98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4F504A"/>
                </a:solidFill>
                <a:effectLst/>
              </a:rPr>
              <a:t>COBERTURA</a:t>
            </a:r>
          </a:p>
        </p:txBody>
      </p:sp>
    </p:spTree>
    <p:extLst>
      <p:ext uri="{BB962C8B-B14F-4D97-AF65-F5344CB8AC3E}">
        <p14:creationId xmlns:p14="http://schemas.microsoft.com/office/powerpoint/2010/main" val="30757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seta para cima 2"/>
          <p:cNvSpPr/>
          <p:nvPr/>
        </p:nvSpPr>
        <p:spPr>
          <a:xfrm>
            <a:off x="4936665" y="4672855"/>
            <a:ext cx="2214127" cy="1780481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2017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7251473" y="2433010"/>
            <a:ext cx="1262757" cy="12627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Seta para baixo 7"/>
          <p:cNvSpPr/>
          <p:nvPr/>
        </p:nvSpPr>
        <p:spPr>
          <a:xfrm>
            <a:off x="5624386" y="2033118"/>
            <a:ext cx="838684" cy="103022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F78A0F5-DCAD-4348-8794-444B8B612D5C}"/>
              </a:ext>
            </a:extLst>
          </p:cNvPr>
          <p:cNvGrpSpPr/>
          <p:nvPr/>
        </p:nvGrpSpPr>
        <p:grpSpPr>
          <a:xfrm>
            <a:off x="1613101" y="2032536"/>
            <a:ext cx="1601286" cy="1218219"/>
            <a:chOff x="1613101" y="2032536"/>
            <a:chExt cx="1601286" cy="1218219"/>
          </a:xfrm>
        </p:grpSpPr>
        <p:sp>
          <p:nvSpPr>
            <p:cNvPr id="10" name="Texto explicativo em seta para baixo 3">
              <a:extLst>
                <a:ext uri="{FF2B5EF4-FFF2-40B4-BE49-F238E27FC236}">
                  <a16:creationId xmlns:a16="http://schemas.microsoft.com/office/drawing/2014/main" id="{9985B552-0D91-4527-9B5D-DFDB5648FC31}"/>
                </a:ext>
              </a:extLst>
            </p:cNvPr>
            <p:cNvSpPr/>
            <p:nvPr/>
          </p:nvSpPr>
          <p:spPr>
            <a:xfrm>
              <a:off x="1613101" y="2032536"/>
              <a:ext cx="1601286" cy="1218219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11" name="Picture 4" descr="Imagem relacionada">
              <a:extLst>
                <a:ext uri="{FF2B5EF4-FFF2-40B4-BE49-F238E27FC236}">
                  <a16:creationId xmlns:a16="http://schemas.microsoft.com/office/drawing/2014/main" id="{AC24E615-BA08-42F3-8148-4B88C064F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304" y="2091577"/>
              <a:ext cx="1302881" cy="67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553873"/>
              </p:ext>
            </p:extLst>
          </p:nvPr>
        </p:nvGraphicFramePr>
        <p:xfrm>
          <a:off x="634272" y="3480635"/>
          <a:ext cx="7656004" cy="111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11560" y="4462813"/>
            <a:ext cx="1262757" cy="12627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098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18562453"/>
              </p:ext>
            </p:extLst>
          </p:nvPr>
        </p:nvGraphicFramePr>
        <p:xfrm>
          <a:off x="644372" y="3479538"/>
          <a:ext cx="7878628" cy="11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5790369" y="4672198"/>
            <a:ext cx="2099519" cy="1781138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2017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51CB03D-91F0-4578-B2FD-85E1C4611A13}"/>
              </a:ext>
            </a:extLst>
          </p:cNvPr>
          <p:cNvGrpSpPr/>
          <p:nvPr/>
        </p:nvGrpSpPr>
        <p:grpSpPr>
          <a:xfrm>
            <a:off x="1613101" y="2032536"/>
            <a:ext cx="1601286" cy="1218219"/>
            <a:chOff x="1613101" y="2032536"/>
            <a:chExt cx="1601286" cy="1218219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1613101" y="2032536"/>
              <a:ext cx="1601286" cy="1218219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304" y="2091577"/>
              <a:ext cx="1302881" cy="67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21000" y="4462078"/>
            <a:ext cx="1299476" cy="12632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097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11593551"/>
              </p:ext>
            </p:extLst>
          </p:nvPr>
        </p:nvGraphicFramePr>
        <p:xfrm>
          <a:off x="644372" y="3479538"/>
          <a:ext cx="7878628" cy="11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5071872" y="4672198"/>
            <a:ext cx="2278510" cy="1781138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 2017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FA8810-A5A2-44B8-BE09-D70A30339088}"/>
              </a:ext>
            </a:extLst>
          </p:cNvPr>
          <p:cNvGrpSpPr/>
          <p:nvPr/>
        </p:nvGrpSpPr>
        <p:grpSpPr>
          <a:xfrm>
            <a:off x="1613101" y="2032536"/>
            <a:ext cx="1601286" cy="1218219"/>
            <a:chOff x="1613101" y="2032536"/>
            <a:chExt cx="1601286" cy="1218219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1613101" y="2032536"/>
              <a:ext cx="1601286" cy="1218219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304" y="2088521"/>
              <a:ext cx="1302881" cy="67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21000" y="4462078"/>
            <a:ext cx="1299476" cy="12632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560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31579" y="2693987"/>
            <a:ext cx="8480841" cy="1470025"/>
          </a:xfrm>
        </p:spPr>
        <p:txBody>
          <a:bodyPr/>
          <a:lstStyle/>
          <a:p>
            <a:r>
              <a:rPr lang="pt-BR" sz="7000" dirty="0">
                <a:solidFill>
                  <a:srgbClr val="3B6F9F"/>
                </a:solidFill>
              </a:rPr>
              <a:t>FATO GERADOR</a:t>
            </a:r>
          </a:p>
        </p:txBody>
      </p:sp>
    </p:spTree>
    <p:extLst>
      <p:ext uri="{BB962C8B-B14F-4D97-AF65-F5344CB8AC3E}">
        <p14:creationId xmlns:p14="http://schemas.microsoft.com/office/powerpoint/2010/main" val="391050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203C0DC-C51A-48C5-AEFB-DE4D81794451}"/>
              </a:ext>
            </a:extLst>
          </p:cNvPr>
          <p:cNvGrpSpPr/>
          <p:nvPr/>
        </p:nvGrpSpPr>
        <p:grpSpPr>
          <a:xfrm>
            <a:off x="683568" y="1919766"/>
            <a:ext cx="7824196" cy="4317546"/>
            <a:chOff x="-1380659" y="217667"/>
            <a:chExt cx="11952651" cy="6595709"/>
          </a:xfrm>
        </p:grpSpPr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102226448"/>
                </p:ext>
              </p:extLst>
            </p:nvPr>
          </p:nvGraphicFramePr>
          <p:xfrm>
            <a:off x="-1380659" y="1772816"/>
            <a:ext cx="11952651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Seta para baixo 6"/>
            <p:cNvSpPr/>
            <p:nvPr/>
          </p:nvSpPr>
          <p:spPr>
            <a:xfrm>
              <a:off x="-897414" y="1285454"/>
              <a:ext cx="1725167" cy="1855514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 para baixo 7"/>
            <p:cNvSpPr/>
            <p:nvPr/>
          </p:nvSpPr>
          <p:spPr>
            <a:xfrm>
              <a:off x="2051891" y="1285454"/>
              <a:ext cx="1725167" cy="1855514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403650" y="5301208"/>
              <a:ext cx="8453411" cy="10542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anose="020B0502040204020203" pitchFamily="34" charset="0"/>
                </a:rPr>
                <a:t>RECLAMAÇÃO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-1332656" y="217667"/>
              <a:ext cx="5616624" cy="18555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anose="020B0502040204020203" pitchFamily="34" charset="0"/>
                </a:rPr>
                <a:t>FATO GERADOR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9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1092627" y="2693992"/>
            <a:ext cx="11329259" cy="1470025"/>
          </a:xfrm>
        </p:spPr>
        <p:txBody>
          <a:bodyPr/>
          <a:lstStyle/>
          <a:p>
            <a:r>
              <a:rPr lang="pt-BR" sz="8800" dirty="0">
                <a:solidFill>
                  <a:srgbClr val="3B6F9F"/>
                </a:solidFill>
              </a:rPr>
              <a:t>RECLAMAÇÃO</a:t>
            </a:r>
          </a:p>
        </p:txBody>
      </p:sp>
    </p:spTree>
    <p:extLst>
      <p:ext uri="{BB962C8B-B14F-4D97-AF65-F5344CB8AC3E}">
        <p14:creationId xmlns:p14="http://schemas.microsoft.com/office/powerpoint/2010/main" val="260751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5673989"/>
              </p:ext>
            </p:extLst>
          </p:nvPr>
        </p:nvGraphicFramePr>
        <p:xfrm>
          <a:off x="395536" y="2068653"/>
          <a:ext cx="8400260" cy="3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2411760" y="4377157"/>
            <a:ext cx="2448272" cy="1537615"/>
          </a:xfrm>
          <a:prstGeom prst="upArrow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9879" y="1916832"/>
            <a:ext cx="3643693" cy="860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FATO GERADOR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1087161" y="2675935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858401" y="2726541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395536" y="2068653"/>
          <a:ext cx="8400260" cy="3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4355976" y="4377157"/>
            <a:ext cx="2448272" cy="1537615"/>
          </a:xfrm>
          <a:prstGeom prst="upArrow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9879" y="1916832"/>
            <a:ext cx="3643693" cy="860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FATO GERADOR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1087161" y="2675935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858401" y="2726541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4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395536" y="2068653"/>
          <a:ext cx="8400260" cy="3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6372200" y="4377157"/>
            <a:ext cx="2448272" cy="1537615"/>
          </a:xfrm>
          <a:prstGeom prst="upArrow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9879" y="1916832"/>
            <a:ext cx="3643693" cy="860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FATO GERADOR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1087161" y="2675935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858401" y="2726541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2485436"/>
            <a:ext cx="9144000" cy="1887127"/>
          </a:xfrm>
        </p:spPr>
        <p:txBody>
          <a:bodyPr/>
          <a:lstStyle/>
          <a:p>
            <a:r>
              <a:rPr lang="pt-BR" sz="4400" dirty="0">
                <a:solidFill>
                  <a:srgbClr val="3B6F9F"/>
                </a:solidFill>
              </a:rPr>
              <a:t>APÓLICE </a:t>
            </a:r>
            <a:br>
              <a:rPr lang="pt-BR" sz="4400" dirty="0">
                <a:solidFill>
                  <a:srgbClr val="3B6F9F"/>
                </a:solidFill>
              </a:rPr>
            </a:br>
            <a:r>
              <a:rPr lang="pt-BR" sz="4400" dirty="0">
                <a:solidFill>
                  <a:srgbClr val="3B6F9F"/>
                </a:solidFill>
              </a:rPr>
              <a:t>A BASE DE OCORRÊNCIA</a:t>
            </a:r>
            <a:br>
              <a:rPr lang="pt-BR" sz="4400" dirty="0">
                <a:solidFill>
                  <a:srgbClr val="3B6F9F"/>
                </a:solidFill>
              </a:rPr>
            </a:br>
            <a:br>
              <a:rPr lang="pt-BR" sz="4400" dirty="0">
                <a:solidFill>
                  <a:srgbClr val="3B6F9F"/>
                </a:solidFill>
              </a:rPr>
            </a:br>
            <a:endParaRPr lang="pt-BR" sz="4400" dirty="0">
              <a:solidFill>
                <a:srgbClr val="4F5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395536" y="2068653"/>
          <a:ext cx="8400260" cy="3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6372200" y="4377157"/>
            <a:ext cx="2448272" cy="1537615"/>
          </a:xfrm>
          <a:prstGeom prst="upArrow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E54EFC4-D196-4591-A297-B6540CE6C362}"/>
              </a:ext>
            </a:extLst>
          </p:cNvPr>
          <p:cNvGrpSpPr/>
          <p:nvPr/>
        </p:nvGrpSpPr>
        <p:grpSpPr>
          <a:xfrm>
            <a:off x="3520595" y="1916832"/>
            <a:ext cx="3643693" cy="1315777"/>
            <a:chOff x="3520595" y="1916832"/>
            <a:chExt cx="3643693" cy="1315777"/>
          </a:xfrm>
        </p:grpSpPr>
        <p:sp>
          <p:nvSpPr>
            <p:cNvPr id="5" name="Retângulo 4"/>
            <p:cNvSpPr/>
            <p:nvPr/>
          </p:nvSpPr>
          <p:spPr>
            <a:xfrm>
              <a:off x="3520595" y="1916832"/>
              <a:ext cx="3643693" cy="8603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anose="020B0502040204020203" pitchFamily="34" charset="0"/>
                </a:rPr>
                <a:t>FATO GERADOR</a:t>
              </a:r>
            </a:p>
          </p:txBody>
        </p:sp>
        <p:sp>
          <p:nvSpPr>
            <p:cNvPr id="7" name="Seta para baixo 6"/>
            <p:cNvSpPr/>
            <p:nvPr/>
          </p:nvSpPr>
          <p:spPr>
            <a:xfrm>
              <a:off x="4932040" y="2726541"/>
              <a:ext cx="759103" cy="50606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Picture 3" descr="C:\Users\saraiva\AppData\Local\Microsoft\Windows\Temporary Internet Files\Content.IE5\SEBRKTFY\negative-42774_960_720[1].png">
            <a:extLst>
              <a:ext uri="{FF2B5EF4-FFF2-40B4-BE49-F238E27FC236}">
                <a16:creationId xmlns:a16="http://schemas.microsoft.com/office/drawing/2014/main" id="{500DC5B1-4E69-4057-A4ED-8AC7A85D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482" y="1628800"/>
            <a:ext cx="4527036" cy="46037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85446979"/>
              </p:ext>
            </p:extLst>
          </p:nvPr>
        </p:nvGraphicFramePr>
        <p:xfrm>
          <a:off x="171626" y="3619197"/>
          <a:ext cx="8800748" cy="128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5A964613-C013-4419-AC17-BBF7B7EA03F5}"/>
              </a:ext>
            </a:extLst>
          </p:cNvPr>
          <p:cNvGrpSpPr/>
          <p:nvPr/>
        </p:nvGrpSpPr>
        <p:grpSpPr>
          <a:xfrm>
            <a:off x="553808" y="1956448"/>
            <a:ext cx="1788701" cy="1399854"/>
            <a:chOff x="553808" y="1956448"/>
            <a:chExt cx="1788701" cy="1399854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553808" y="1956448"/>
              <a:ext cx="1788701" cy="1399854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74" y="2026940"/>
              <a:ext cx="1455371" cy="772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C:\Users\saraiva\AppData\Local\Microsoft\Windows\Temporary Internet Files\Content.IE5\SEBRKTFY\negative-42774_960_720[1].png">
            <a:extLst>
              <a:ext uri="{FF2B5EF4-FFF2-40B4-BE49-F238E27FC236}">
                <a16:creationId xmlns:a16="http://schemas.microsoft.com/office/drawing/2014/main" id="{DC25B5F7-31C5-4B9A-A8EF-FADF4B84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482" y="1628800"/>
            <a:ext cx="4527036" cy="46037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2693987"/>
            <a:ext cx="9144000" cy="1470025"/>
          </a:xfrm>
        </p:spPr>
        <p:txBody>
          <a:bodyPr/>
          <a:lstStyle/>
          <a:p>
            <a:r>
              <a:rPr lang="pt-BR" sz="5400" dirty="0">
                <a:solidFill>
                  <a:srgbClr val="3B6F9F"/>
                </a:solidFill>
              </a:rPr>
              <a:t>PRAZO </a:t>
            </a:r>
            <a:br>
              <a:rPr lang="pt-BR" sz="5400" dirty="0">
                <a:solidFill>
                  <a:srgbClr val="3B6F9F"/>
                </a:solidFill>
              </a:rPr>
            </a:br>
            <a:r>
              <a:rPr lang="pt-BR" sz="5400" dirty="0">
                <a:solidFill>
                  <a:srgbClr val="3B6F9F"/>
                </a:solidFill>
              </a:rPr>
              <a:t>COMPLEMENTAR</a:t>
            </a:r>
          </a:p>
        </p:txBody>
      </p:sp>
    </p:spTree>
    <p:extLst>
      <p:ext uri="{BB962C8B-B14F-4D97-AF65-F5344CB8AC3E}">
        <p14:creationId xmlns:p14="http://schemas.microsoft.com/office/powerpoint/2010/main" val="69553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744416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3200" dirty="0">
                <a:solidFill>
                  <a:srgbClr val="4F504A"/>
                </a:solidFill>
              </a:rPr>
              <a:t>Tem início na data: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200" dirty="0">
                <a:solidFill>
                  <a:srgbClr val="4F504A"/>
                </a:solidFill>
              </a:rPr>
              <a:t>Do encerramento da última apólice contratada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200" dirty="0">
                <a:solidFill>
                  <a:srgbClr val="4F504A"/>
                </a:solidFill>
              </a:rPr>
              <a:t>Do cancelamento da apólice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200" dirty="0">
                <a:solidFill>
                  <a:srgbClr val="4F504A"/>
                </a:solidFill>
              </a:rPr>
              <a:t>Da perda de uma cobertura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pt-BR" sz="2400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7C1C5F03-7C4E-440D-B0F2-03466144F78E}"/>
              </a:ext>
            </a:extLst>
          </p:cNvPr>
          <p:cNvSpPr txBox="1">
            <a:spLocks/>
          </p:cNvSpPr>
          <p:nvPr/>
        </p:nvSpPr>
        <p:spPr>
          <a:xfrm>
            <a:off x="0" y="1637928"/>
            <a:ext cx="9144000" cy="150304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98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solidFill>
                  <a:srgbClr val="3B6F9F"/>
                </a:solidFill>
              </a:rPr>
              <a:t>Regra</a:t>
            </a:r>
            <a:endParaRPr lang="pt-BR" sz="3600" dirty="0">
              <a:solidFill>
                <a:srgbClr val="3B6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2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7298406"/>
              </p:ext>
            </p:extLst>
          </p:nvPr>
        </p:nvGraphicFramePr>
        <p:xfrm>
          <a:off x="179513" y="3140968"/>
          <a:ext cx="8784975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1637928"/>
            <a:ext cx="9144000" cy="15030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dirty="0">
                <a:solidFill>
                  <a:srgbClr val="4F504A"/>
                </a:solidFill>
              </a:rPr>
              <a:t>Prazo Complementar</a:t>
            </a:r>
            <a:br>
              <a:rPr lang="pt-BR" sz="4800" dirty="0">
                <a:solidFill>
                  <a:srgbClr val="4F504A"/>
                </a:solidFill>
              </a:rPr>
            </a:br>
            <a:r>
              <a:rPr lang="pt-BR" sz="3200" dirty="0">
                <a:solidFill>
                  <a:srgbClr val="4F504A"/>
                </a:solidFill>
              </a:rPr>
              <a:t>Encerramento da última apólice contratada</a:t>
            </a:r>
            <a:endParaRPr lang="pt-BR" sz="3600" dirty="0">
              <a:solidFill>
                <a:srgbClr val="4F5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73369997"/>
              </p:ext>
            </p:extLst>
          </p:nvPr>
        </p:nvGraphicFramePr>
        <p:xfrm>
          <a:off x="179513" y="3140968"/>
          <a:ext cx="8784975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1637928"/>
            <a:ext cx="9144000" cy="15030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dirty="0">
                <a:solidFill>
                  <a:srgbClr val="4F504A"/>
                </a:solidFill>
              </a:rPr>
              <a:t>Prazo Complementar</a:t>
            </a:r>
            <a:br>
              <a:rPr lang="pt-BR" sz="4800" dirty="0">
                <a:solidFill>
                  <a:srgbClr val="4F504A"/>
                </a:solidFill>
              </a:rPr>
            </a:br>
            <a:r>
              <a:rPr lang="pt-BR" sz="3200" dirty="0">
                <a:solidFill>
                  <a:srgbClr val="4F504A"/>
                </a:solidFill>
              </a:rPr>
              <a:t>Do cancelamento da apólice</a:t>
            </a:r>
            <a:endParaRPr lang="pt-BR" sz="3600" dirty="0">
              <a:solidFill>
                <a:srgbClr val="4F5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0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1A0A31-1845-4F64-BACC-1CC70A42A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" y="1628799"/>
            <a:ext cx="2958040" cy="3888433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268760"/>
            <a:ext cx="8892480" cy="5328592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250000"/>
              </a:lnSpc>
              <a:spcBef>
                <a:spcPts val="0"/>
              </a:spcBef>
              <a:buNone/>
            </a:pPr>
            <a:r>
              <a:rPr lang="pt-BR" sz="4800" b="1" dirty="0">
                <a:solidFill>
                  <a:srgbClr val="3B6F9F"/>
                </a:solidFill>
                <a:latin typeface="Microsoft PhagsPa" panose="020B0502040204020203" pitchFamily="34" charset="0"/>
              </a:rPr>
              <a:t>IMPORTANTE: </a:t>
            </a:r>
          </a:p>
          <a:p>
            <a:pPr marL="45720" indent="0" algn="r">
              <a:lnSpc>
                <a:spcPct val="160000"/>
              </a:lnSpc>
              <a:buNone/>
            </a:pPr>
            <a:endParaRPr lang="pt-BR" dirty="0">
              <a:solidFill>
                <a:srgbClr val="4F50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marL="45720" indent="0" algn="r">
              <a:lnSpc>
                <a:spcPct val="160000"/>
              </a:lnSpc>
              <a:buNone/>
            </a:pPr>
            <a:r>
              <a:rPr lang="pt-BR" dirty="0">
                <a:solidFill>
                  <a:srgbClr val="4F5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Se a apólice for cancelada por</a:t>
            </a:r>
          </a:p>
          <a:p>
            <a:pPr marL="45720" indent="0" algn="r">
              <a:lnSpc>
                <a:spcPct val="160000"/>
              </a:lnSpc>
              <a:buNone/>
            </a:pPr>
            <a:r>
              <a:rPr lang="pt-BR" dirty="0">
                <a:solidFill>
                  <a:srgbClr val="4F5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FALTA DE PAGAMENTO DE PRÊMIO,</a:t>
            </a:r>
          </a:p>
          <a:p>
            <a:pPr marL="45720" indent="0" algn="r">
              <a:lnSpc>
                <a:spcPct val="160000"/>
              </a:lnSpc>
              <a:buNone/>
            </a:pPr>
            <a:r>
              <a:rPr lang="pt-BR" b="1" u="sng" dirty="0">
                <a:solidFill>
                  <a:srgbClr val="4F5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NÃO</a:t>
            </a:r>
            <a:r>
              <a:rPr lang="pt-BR" dirty="0">
                <a:solidFill>
                  <a:srgbClr val="4F5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 haverá concessão de PRAZO COMPLEMENTAR.</a:t>
            </a:r>
          </a:p>
        </p:txBody>
      </p:sp>
    </p:spTree>
    <p:extLst>
      <p:ext uri="{BB962C8B-B14F-4D97-AF65-F5344CB8AC3E}">
        <p14:creationId xmlns:p14="http://schemas.microsoft.com/office/powerpoint/2010/main" val="363238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2693987"/>
            <a:ext cx="9144000" cy="1470025"/>
          </a:xfrm>
        </p:spPr>
        <p:txBody>
          <a:bodyPr/>
          <a:lstStyle/>
          <a:p>
            <a:r>
              <a:rPr lang="pt-BR" sz="6000" dirty="0">
                <a:solidFill>
                  <a:srgbClr val="3B6F9F"/>
                </a:solidFill>
              </a:rPr>
              <a:t>PRAZO </a:t>
            </a:r>
            <a:br>
              <a:rPr lang="pt-BR" sz="6000" dirty="0">
                <a:solidFill>
                  <a:srgbClr val="3B6F9F"/>
                </a:solidFill>
              </a:rPr>
            </a:br>
            <a:r>
              <a:rPr lang="pt-BR" sz="6000" dirty="0">
                <a:solidFill>
                  <a:srgbClr val="3B6F9F"/>
                </a:solidFill>
              </a:rPr>
              <a:t>SUPLEMENTAR</a:t>
            </a:r>
          </a:p>
        </p:txBody>
      </p:sp>
    </p:spTree>
    <p:extLst>
      <p:ext uri="{BB962C8B-B14F-4D97-AF65-F5344CB8AC3E}">
        <p14:creationId xmlns:p14="http://schemas.microsoft.com/office/powerpoint/2010/main" val="169291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7091671"/>
              </p:ext>
            </p:extLst>
          </p:nvPr>
        </p:nvGraphicFramePr>
        <p:xfrm>
          <a:off x="107505" y="1700808"/>
          <a:ext cx="892899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2A1CBC8-16EE-4A4C-B3D5-73305B4C475D}"/>
              </a:ext>
            </a:extLst>
          </p:cNvPr>
          <p:cNvSpPr/>
          <p:nvPr/>
        </p:nvSpPr>
        <p:spPr>
          <a:xfrm>
            <a:off x="107504" y="2780928"/>
            <a:ext cx="3744416" cy="6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FIM DAS ATIVIDADES DO SEGURADO</a:t>
            </a:r>
          </a:p>
        </p:txBody>
      </p:sp>
      <p:sp>
        <p:nvSpPr>
          <p:cNvPr id="6" name="Texto explicativo em seta para cima 4">
            <a:extLst>
              <a:ext uri="{FF2B5EF4-FFF2-40B4-BE49-F238E27FC236}">
                <a16:creationId xmlns:a16="http://schemas.microsoft.com/office/drawing/2014/main" id="{408961B0-83B3-47E3-8C9D-FF94C64ECFD9}"/>
              </a:ext>
            </a:extLst>
          </p:cNvPr>
          <p:cNvSpPr/>
          <p:nvPr/>
        </p:nvSpPr>
        <p:spPr>
          <a:xfrm>
            <a:off x="2771800" y="5238328"/>
            <a:ext cx="3456383" cy="1287016"/>
          </a:xfrm>
          <a:prstGeom prst="upArrow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latin typeface="Microsoft PhagsPa" panose="020B0502040204020203" pitchFamily="34" charset="0"/>
              </a:rPr>
              <a:t>Período para Contratação</a:t>
            </a:r>
          </a:p>
        </p:txBody>
      </p:sp>
    </p:spTree>
    <p:extLst>
      <p:ext uri="{BB962C8B-B14F-4D97-AF65-F5344CB8AC3E}">
        <p14:creationId xmlns:p14="http://schemas.microsoft.com/office/powerpoint/2010/main" val="35550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3528" y="2693987"/>
            <a:ext cx="8496944" cy="1470025"/>
          </a:xfrm>
        </p:spPr>
        <p:txBody>
          <a:bodyPr/>
          <a:lstStyle/>
          <a:p>
            <a:r>
              <a:rPr lang="pt-BR" sz="6000" dirty="0">
                <a:solidFill>
                  <a:srgbClr val="3B6F9F"/>
                </a:solidFill>
              </a:rPr>
              <a:t>NOTIFICAÇÃO</a:t>
            </a:r>
          </a:p>
        </p:txBody>
      </p:sp>
    </p:spTree>
    <p:extLst>
      <p:ext uri="{BB962C8B-B14F-4D97-AF65-F5344CB8AC3E}">
        <p14:creationId xmlns:p14="http://schemas.microsoft.com/office/powerpoint/2010/main" val="237039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7A6DEAE-7E2C-4E9A-92A8-F6DEC0D9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12" y="-837475"/>
            <a:ext cx="10969220" cy="822691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16F02F6-3140-41D0-B560-8D47D1BB858F}"/>
              </a:ext>
            </a:extLst>
          </p:cNvPr>
          <p:cNvSpPr/>
          <p:nvPr/>
        </p:nvSpPr>
        <p:spPr>
          <a:xfrm>
            <a:off x="-1035996" y="-837475"/>
            <a:ext cx="11665296" cy="8226915"/>
          </a:xfrm>
          <a:prstGeom prst="rect">
            <a:avLst/>
          </a:prstGeom>
          <a:solidFill>
            <a:srgbClr val="4F504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081FCA5-0B1F-4E35-BC94-11409469451E}"/>
              </a:ext>
            </a:extLst>
          </p:cNvPr>
          <p:cNvSpPr/>
          <p:nvPr/>
        </p:nvSpPr>
        <p:spPr>
          <a:xfrm>
            <a:off x="268778" y="188640"/>
            <a:ext cx="9055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>RESPONSABILIDADE </a:t>
            </a:r>
          </a:p>
          <a:p>
            <a:r>
              <a:rPr lang="pt-BR" sz="48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>CIVIL GERAL</a:t>
            </a:r>
          </a:p>
        </p:txBody>
      </p:sp>
    </p:spTree>
    <p:extLst>
      <p:ext uri="{BB962C8B-B14F-4D97-AF65-F5344CB8AC3E}">
        <p14:creationId xmlns:p14="http://schemas.microsoft.com/office/powerpoint/2010/main" val="258640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929349"/>
            <a:ext cx="8496944" cy="2479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4F504A"/>
                </a:solidFill>
                <a:latin typeface="Microsoft PhagsPa" panose="020B0502040204020203" pitchFamily="34" charset="0"/>
              </a:rPr>
              <a:t>Comunicação de fatos ou circunstâncias potencialmente danosos que possam gerar uma reclamação futura.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84EF16E2-E83E-42F8-BC41-E3599DAC50D8}"/>
              </a:ext>
            </a:extLst>
          </p:cNvPr>
          <p:cNvSpPr txBox="1">
            <a:spLocks/>
          </p:cNvSpPr>
          <p:nvPr/>
        </p:nvSpPr>
        <p:spPr>
          <a:xfrm>
            <a:off x="0" y="1637928"/>
            <a:ext cx="9144000" cy="150304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98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solidFill>
                  <a:srgbClr val="3B6F9F"/>
                </a:solidFill>
              </a:rPr>
              <a:t>Expectativa de reclamação</a:t>
            </a:r>
            <a:endParaRPr lang="pt-BR" sz="3600" dirty="0">
              <a:solidFill>
                <a:srgbClr val="3B6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5516" y="2274838"/>
            <a:ext cx="871296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rgbClr val="4F504A"/>
                </a:solidFill>
                <a:latin typeface="Microsoft PhagsPa" panose="020B0502040204020203" pitchFamily="34" charset="0"/>
              </a:rPr>
              <a:t>Preservação de direitos – TRAVA a apólice para reclamações futuras</a:t>
            </a: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rgbClr val="4F504A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43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5516" y="1643896"/>
            <a:ext cx="8712968" cy="3570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dirty="0">
                <a:solidFill>
                  <a:srgbClr val="3B6F9F"/>
                </a:solidFill>
                <a:latin typeface="Microsoft PhagsPa" panose="020B0502040204020203" pitchFamily="34" charset="0"/>
              </a:rPr>
              <a:t>Obrigada!</a:t>
            </a: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rgbClr val="4F504A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pt-BR" sz="3200" b="1" dirty="0">
                <a:solidFill>
                  <a:srgbClr val="4F504A"/>
                </a:solidFill>
                <a:latin typeface="Microsoft PhagsPa" panose="020B0502040204020203" pitchFamily="34" charset="0"/>
              </a:rPr>
              <a:t>Thabata Najdek</a:t>
            </a:r>
          </a:p>
          <a:p>
            <a:pPr algn="just"/>
            <a:r>
              <a:rPr lang="pt-BR" sz="3200" b="1" dirty="0">
                <a:solidFill>
                  <a:srgbClr val="4F504A"/>
                </a:solidFill>
                <a:latin typeface="Microsoft PhagsPa" panose="020B0502040204020203" pitchFamily="34" charset="0"/>
              </a:rPr>
              <a:t>cursos@linhasfinanceiras.com</a:t>
            </a: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rgbClr val="4F504A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4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541313" y="1637928"/>
            <a:ext cx="6061374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dirty="0">
                <a:solidFill>
                  <a:srgbClr val="4F504A"/>
                </a:solidFill>
                <a:effectLst/>
              </a:rPr>
              <a:t>COBERTURA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527029" y="2780928"/>
            <a:ext cx="8089942" cy="12241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DANOS OCORRIDOS DURANTE A 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VIGÊNCIA DA APÓLICE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27029" y="4437112"/>
            <a:ext cx="8089942" cy="122413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RECLAMAÇÃO: VIGÊNCIA DA APÓLICE OU </a:t>
            </a:r>
          </a:p>
          <a:p>
            <a:pPr algn="ctr"/>
            <a:r>
              <a:rPr lang="pt-BR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PRAZO PRESCRICIONAL</a:t>
            </a:r>
          </a:p>
        </p:txBody>
      </p:sp>
    </p:spTree>
    <p:extLst>
      <p:ext uri="{BB962C8B-B14F-4D97-AF65-F5344CB8AC3E}">
        <p14:creationId xmlns:p14="http://schemas.microsoft.com/office/powerpoint/2010/main" val="874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1241325"/>
              </p:ext>
            </p:extLst>
          </p:nvPr>
        </p:nvGraphicFramePr>
        <p:xfrm>
          <a:off x="467544" y="3425765"/>
          <a:ext cx="8208912" cy="119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4557763" y="4650728"/>
            <a:ext cx="3475814" cy="1909064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AVISO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2015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DFBEF87-D5AC-4688-BC80-E2F591245702}"/>
              </a:ext>
            </a:extLst>
          </p:cNvPr>
          <p:cNvGrpSpPr/>
          <p:nvPr/>
        </p:nvGrpSpPr>
        <p:grpSpPr>
          <a:xfrm>
            <a:off x="1707761" y="1939572"/>
            <a:ext cx="1668414" cy="1305715"/>
            <a:chOff x="1707761" y="1939572"/>
            <a:chExt cx="1668414" cy="1305715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1707761" y="1939572"/>
              <a:ext cx="1668414" cy="1305715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706" y="2030836"/>
              <a:ext cx="1357499" cy="72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77572" y="4719148"/>
            <a:ext cx="1353951" cy="13539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421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0084501"/>
              </p:ext>
            </p:extLst>
          </p:nvPr>
        </p:nvGraphicFramePr>
        <p:xfrm>
          <a:off x="467544" y="3425765"/>
          <a:ext cx="8208912" cy="119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4557763" y="4650728"/>
            <a:ext cx="3475814" cy="1909064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2017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DFBEF87-D5AC-4688-BC80-E2F591245702}"/>
              </a:ext>
            </a:extLst>
          </p:cNvPr>
          <p:cNvGrpSpPr/>
          <p:nvPr/>
        </p:nvGrpSpPr>
        <p:grpSpPr>
          <a:xfrm>
            <a:off x="1707761" y="1939572"/>
            <a:ext cx="1668414" cy="1305715"/>
            <a:chOff x="1707761" y="1939572"/>
            <a:chExt cx="1668414" cy="1305715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1707761" y="1939572"/>
              <a:ext cx="1668414" cy="1305715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706" y="2030836"/>
              <a:ext cx="1357499" cy="72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77572" y="4719148"/>
            <a:ext cx="1353951" cy="13539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o explicativo em seta para baixo 9"/>
          <p:cNvSpPr/>
          <p:nvPr/>
        </p:nvSpPr>
        <p:spPr>
          <a:xfrm>
            <a:off x="4778627" y="1783170"/>
            <a:ext cx="3040576" cy="1468929"/>
          </a:xfrm>
          <a:prstGeom prst="downArrowCallout">
            <a:avLst>
              <a:gd name="adj1" fmla="val 28919"/>
              <a:gd name="adj2" fmla="val 25000"/>
              <a:gd name="adj3" fmla="val 25000"/>
              <a:gd name="adj4" fmla="val 6497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DENTRO DO PRAZO PRESCRICIONAL</a:t>
            </a:r>
          </a:p>
        </p:txBody>
      </p:sp>
    </p:spTree>
    <p:extLst>
      <p:ext uri="{BB962C8B-B14F-4D97-AF65-F5344CB8AC3E}">
        <p14:creationId xmlns:p14="http://schemas.microsoft.com/office/powerpoint/2010/main" val="23620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48839749"/>
              </p:ext>
            </p:extLst>
          </p:nvPr>
        </p:nvGraphicFramePr>
        <p:xfrm>
          <a:off x="475430" y="3387307"/>
          <a:ext cx="8193140" cy="119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4903748" y="4596633"/>
            <a:ext cx="2769315" cy="1905397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</p:txBody>
      </p:sp>
      <p:sp>
        <p:nvSpPr>
          <p:cNvPr id="9" name="Texto explicativo em seta para cima 8"/>
          <p:cNvSpPr/>
          <p:nvPr/>
        </p:nvSpPr>
        <p:spPr>
          <a:xfrm>
            <a:off x="885527" y="4596633"/>
            <a:ext cx="2769315" cy="1905397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3A79F22-ABE4-4937-AA5D-F986FC8B849D}"/>
              </a:ext>
            </a:extLst>
          </p:cNvPr>
          <p:cNvGrpSpPr/>
          <p:nvPr/>
        </p:nvGrpSpPr>
        <p:grpSpPr>
          <a:xfrm>
            <a:off x="1707761" y="1939572"/>
            <a:ext cx="1668414" cy="1305715"/>
            <a:chOff x="1707761" y="1939572"/>
            <a:chExt cx="1668414" cy="1305715"/>
          </a:xfrm>
        </p:grpSpPr>
        <p:sp>
          <p:nvSpPr>
            <p:cNvPr id="10" name="Texto explicativo em seta para baixo 3">
              <a:extLst>
                <a:ext uri="{FF2B5EF4-FFF2-40B4-BE49-F238E27FC236}">
                  <a16:creationId xmlns:a16="http://schemas.microsoft.com/office/drawing/2014/main" id="{3221FB77-4392-40B8-AA79-8340504638CA}"/>
                </a:ext>
              </a:extLst>
            </p:cNvPr>
            <p:cNvSpPr/>
            <p:nvPr/>
          </p:nvSpPr>
          <p:spPr>
            <a:xfrm>
              <a:off x="1707761" y="1939572"/>
              <a:ext cx="1668414" cy="1305715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11" name="Picture 4" descr="Imagem relacionada">
              <a:extLst>
                <a:ext uri="{FF2B5EF4-FFF2-40B4-BE49-F238E27FC236}">
                  <a16:creationId xmlns:a16="http://schemas.microsoft.com/office/drawing/2014/main" id="{19660721-2A5B-4298-A0D4-164D380B8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706" y="2030836"/>
              <a:ext cx="1357499" cy="72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873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3528" y="2693987"/>
            <a:ext cx="8496944" cy="1470025"/>
          </a:xfrm>
        </p:spPr>
        <p:txBody>
          <a:bodyPr/>
          <a:lstStyle/>
          <a:p>
            <a:r>
              <a:rPr lang="pt-BR" sz="4400" dirty="0">
                <a:solidFill>
                  <a:srgbClr val="3B6F9F"/>
                </a:solidFill>
              </a:rPr>
              <a:t>APÓLICE A BASE DE RECLAMAÇÃO</a:t>
            </a:r>
            <a:br>
              <a:rPr lang="pt-BR" sz="4000" dirty="0">
                <a:solidFill>
                  <a:srgbClr val="3B6F9F"/>
                </a:solidFill>
              </a:rPr>
            </a:br>
            <a:br>
              <a:rPr lang="pt-BR" sz="4000" dirty="0">
                <a:solidFill>
                  <a:srgbClr val="3B6F9F"/>
                </a:solidFill>
              </a:rPr>
            </a:br>
            <a:endParaRPr lang="pt-BR" sz="4000" dirty="0">
              <a:solidFill>
                <a:srgbClr val="4F5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1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508565B-4E6F-4BC8-A755-0069DE36E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640" y="0"/>
            <a:ext cx="10286999" cy="6858000"/>
          </a:xfr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7A410A1-592E-45F6-92FE-48BB1FC52D0C}"/>
              </a:ext>
            </a:extLst>
          </p:cNvPr>
          <p:cNvSpPr/>
          <p:nvPr/>
        </p:nvSpPr>
        <p:spPr>
          <a:xfrm>
            <a:off x="-1260648" y="0"/>
            <a:ext cx="10511651" cy="7101408"/>
          </a:xfrm>
          <a:prstGeom prst="rect">
            <a:avLst/>
          </a:prstGeom>
          <a:solidFill>
            <a:srgbClr val="4F504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BA4BE0-CD25-4A92-B23C-19F7779381DD}"/>
              </a:ext>
            </a:extLst>
          </p:cNvPr>
          <p:cNvSpPr/>
          <p:nvPr/>
        </p:nvSpPr>
        <p:spPr>
          <a:xfrm>
            <a:off x="-864096" y="2967335"/>
            <a:ext cx="10404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>RESPONSABILIDADE CIVIL PROFISSIONAL </a:t>
            </a:r>
            <a:b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</a:br>
            <a:b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</a:br>
            <a: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>RESPONSABILIDADE CIVIL ADMINISTRADORES</a:t>
            </a:r>
          </a:p>
        </p:txBody>
      </p:sp>
    </p:spTree>
    <p:extLst>
      <p:ext uri="{BB962C8B-B14F-4D97-AF65-F5344CB8AC3E}">
        <p14:creationId xmlns:p14="http://schemas.microsoft.com/office/powerpoint/2010/main" val="175692707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5528</TotalTime>
  <Words>316</Words>
  <Application>Microsoft Office PowerPoint</Application>
  <PresentationFormat>Apresentação na tela (4:3)</PresentationFormat>
  <Paragraphs>143</Paragraphs>
  <Slides>32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Microsoft PhagsPa</vt:lpstr>
      <vt:lpstr>1_Tema do Office</vt:lpstr>
      <vt:lpstr>TRIGGERS  APÓLICES DE RESPONSABILIDADES</vt:lpstr>
      <vt:lpstr>APÓLICE  A BASE DE OCORRÊNCIA  </vt:lpstr>
      <vt:lpstr>Apresentação do PowerPoint</vt:lpstr>
      <vt:lpstr>COBERTURA</vt:lpstr>
      <vt:lpstr>Apresentação do PowerPoint</vt:lpstr>
      <vt:lpstr>Apresentação do PowerPoint</vt:lpstr>
      <vt:lpstr>Apresentação do PowerPoint</vt:lpstr>
      <vt:lpstr>APÓLICE A BASE DE RECLAMAÇÃO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 GERADOR</vt:lpstr>
      <vt:lpstr>Apresentação do PowerPoint</vt:lpstr>
      <vt:lpstr>RECLAMAÇÃO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PRAZO  COMPLEMENTAR</vt:lpstr>
      <vt:lpstr>Apresentação do PowerPoint</vt:lpstr>
      <vt:lpstr>Prazo Complementar Encerramento da última apólice contratada</vt:lpstr>
      <vt:lpstr>Prazo Complementar Do cancelamento da apólice</vt:lpstr>
      <vt:lpstr>Apresentação do PowerPoint</vt:lpstr>
      <vt:lpstr>PRAZO  SUPLEMENTAR</vt:lpstr>
      <vt:lpstr>Apresentação do PowerPoint</vt:lpstr>
      <vt:lpstr>NOTIFICAÇÃO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Cursos Linhas Financeiras</dc:creator>
  <cp:lastModifiedBy>Christina Roncarati</cp:lastModifiedBy>
  <cp:revision>163</cp:revision>
  <dcterms:created xsi:type="dcterms:W3CDTF">2017-06-01T01:07:37Z</dcterms:created>
  <dcterms:modified xsi:type="dcterms:W3CDTF">2018-05-03T03:36:11Z</dcterms:modified>
</cp:coreProperties>
</file>