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740" r:id="rId2"/>
  </p:sldMasterIdLst>
  <p:notesMasterIdLst>
    <p:notesMasterId r:id="rId15"/>
  </p:notesMasterIdLst>
  <p:handoutMasterIdLst>
    <p:handoutMasterId r:id="rId16"/>
  </p:handoutMasterIdLst>
  <p:sldIdLst>
    <p:sldId id="547" r:id="rId3"/>
    <p:sldId id="783" r:id="rId4"/>
    <p:sldId id="784" r:id="rId5"/>
    <p:sldId id="785" r:id="rId6"/>
    <p:sldId id="786" r:id="rId7"/>
    <p:sldId id="787" r:id="rId8"/>
    <p:sldId id="788" r:id="rId9"/>
    <p:sldId id="789" r:id="rId10"/>
    <p:sldId id="790" r:id="rId11"/>
    <p:sldId id="791" r:id="rId12"/>
    <p:sldId id="792" r:id="rId13"/>
    <p:sldId id="793" r:id="rId14"/>
  </p:sldIdLst>
  <p:sldSz cx="9144000" cy="6858000" type="screen4x3"/>
  <p:notesSz cx="6807200" cy="9906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33CC33"/>
    <a:srgbClr val="008080"/>
    <a:srgbClr val="FF0000"/>
    <a:srgbClr val="D8D8D5"/>
    <a:srgbClr val="996633"/>
    <a:srgbClr val="FFCC00"/>
    <a:srgbClr val="FFFF00"/>
    <a:srgbClr val="000099"/>
    <a:srgbClr val="11338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85" autoAdjust="0"/>
    <p:restoredTop sz="97719" autoAdjust="0"/>
  </p:normalViewPr>
  <p:slideViewPr>
    <p:cSldViewPr>
      <p:cViewPr>
        <p:scale>
          <a:sx n="90" d="100"/>
          <a:sy n="90" d="100"/>
        </p:scale>
        <p:origin x="-1062" y="-78"/>
      </p:cViewPr>
      <p:guideLst>
        <p:guide orient="horz" pos="3884"/>
        <p:guide orient="horz" pos="935"/>
        <p:guide pos="295"/>
        <p:guide pos="54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7" d="100"/>
          <a:sy n="107" d="100"/>
        </p:scale>
        <p:origin x="-408" y="-96"/>
      </p:cViewPr>
      <p:guideLst>
        <p:guide orient="horz" pos="312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8" tIns="45720" rIns="91438" bIns="45720" numCol="1" anchor="t" anchorCtr="0" compatLnSpc="1">
            <a:prstTxWarp prst="textNoShape">
              <a:avLst/>
            </a:prstTxWarp>
          </a:bodyPr>
          <a:lstStyle>
            <a:lvl1pPr algn="l">
              <a:spcAft>
                <a:spcPct val="0"/>
              </a:spcAft>
              <a:buClrTx/>
              <a:buFontTx/>
              <a:buNone/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323" y="3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8" tIns="45720" rIns="91438" bIns="45720" numCol="1" anchor="t" anchorCtr="0" compatLnSpc="1">
            <a:prstTxWarp prst="textNoShape">
              <a:avLst/>
            </a:prstTxWarp>
          </a:bodyPr>
          <a:lstStyle>
            <a:lvl1pPr algn="r">
              <a:spcAft>
                <a:spcPct val="0"/>
              </a:spcAft>
              <a:buClrTx/>
              <a:buFontTx/>
              <a:buNone/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8407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8" tIns="45720" rIns="91438" bIns="45720" numCol="1" anchor="b" anchorCtr="0" compatLnSpc="1">
            <a:prstTxWarp prst="textNoShape">
              <a:avLst/>
            </a:prstTxWarp>
          </a:bodyPr>
          <a:lstStyle>
            <a:lvl1pPr algn="l">
              <a:spcAft>
                <a:spcPct val="0"/>
              </a:spcAft>
              <a:buClrTx/>
              <a:buFontTx/>
              <a:buNone/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323" y="9408407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8" tIns="45720" rIns="91438" bIns="45720" numCol="1" anchor="b" anchorCtr="0" compatLnSpc="1">
            <a:prstTxWarp prst="textNoShape">
              <a:avLst/>
            </a:prstTxWarp>
          </a:bodyPr>
          <a:lstStyle>
            <a:lvl1pPr algn="r">
              <a:spcAft>
                <a:spcPct val="0"/>
              </a:spcAft>
              <a:buClrTx/>
              <a:buFontTx/>
              <a:buNone/>
              <a:defRPr sz="1200" b="0"/>
            </a:lvl1pPr>
          </a:lstStyle>
          <a:p>
            <a:pPr>
              <a:defRPr/>
            </a:pPr>
            <a:fld id="{638C4231-AE12-4699-AA22-4C332BB20AF3}" type="slidenum">
              <a:rPr lang="de-DE"/>
              <a:pPr>
                <a:defRPr/>
              </a:pPr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68486120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8" tIns="45720" rIns="91438" bIns="45720" numCol="1" anchor="t" anchorCtr="0" compatLnSpc="1">
            <a:prstTxWarp prst="textNoShape">
              <a:avLst/>
            </a:prstTxWarp>
          </a:bodyPr>
          <a:lstStyle>
            <a:lvl1pPr algn="l">
              <a:spcAft>
                <a:spcPct val="0"/>
              </a:spcAft>
              <a:buClrTx/>
              <a:buFontTx/>
              <a:buNone/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323" y="3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8" tIns="45720" rIns="91438" bIns="45720" numCol="1" anchor="t" anchorCtr="0" compatLnSpc="1">
            <a:prstTxWarp prst="textNoShape">
              <a:avLst/>
            </a:prstTxWarp>
          </a:bodyPr>
          <a:lstStyle>
            <a:lvl1pPr algn="r">
              <a:spcAft>
                <a:spcPct val="0"/>
              </a:spcAft>
              <a:buClrTx/>
              <a:buFontTx/>
              <a:buNone/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680721" y="4705350"/>
            <a:ext cx="544576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8407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8" tIns="45720" rIns="91438" bIns="45720" numCol="1" anchor="b" anchorCtr="0" compatLnSpc="1">
            <a:prstTxWarp prst="textNoShape">
              <a:avLst/>
            </a:prstTxWarp>
          </a:bodyPr>
          <a:lstStyle>
            <a:lvl1pPr algn="l">
              <a:spcAft>
                <a:spcPct val="0"/>
              </a:spcAft>
              <a:buClrTx/>
              <a:buFontTx/>
              <a:buNone/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323" y="9408407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8" tIns="45720" rIns="91438" bIns="45720" numCol="1" anchor="b" anchorCtr="0" compatLnSpc="1">
            <a:prstTxWarp prst="textNoShape">
              <a:avLst/>
            </a:prstTxWarp>
          </a:bodyPr>
          <a:lstStyle>
            <a:lvl1pPr algn="r">
              <a:spcAft>
                <a:spcPct val="0"/>
              </a:spcAft>
              <a:buClrTx/>
              <a:buFontTx/>
              <a:buNone/>
              <a:defRPr sz="1200" b="0"/>
            </a:lvl1pPr>
          </a:lstStyle>
          <a:p>
            <a:pPr>
              <a:defRPr/>
            </a:pPr>
            <a:fld id="{F5096DFB-5F38-42FB-BB47-84D60B5EE850}" type="slidenum">
              <a:rPr lang="de-DE"/>
              <a:pPr>
                <a:defRPr/>
              </a:pPr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2797774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0"/>
      </a:spcBef>
      <a:spcAft>
        <a:spcPct val="30000"/>
      </a:spcAft>
      <a:tabLst>
        <a:tab pos="195263" algn="l"/>
      </a:tabLst>
      <a:defRPr sz="1200" kern="1200">
        <a:solidFill>
          <a:schemeClr val="accent1"/>
        </a:solidFill>
        <a:latin typeface="Arial" charset="0"/>
        <a:ea typeface="+mn-ea"/>
        <a:cs typeface="+mn-cs"/>
      </a:defRPr>
    </a:lvl1pPr>
    <a:lvl2pPr marL="1588" algn="l" rtl="0" eaLnBrk="0" fontAlgn="base" hangingPunct="0">
      <a:spcBef>
        <a:spcPct val="0"/>
      </a:spcBef>
      <a:spcAft>
        <a:spcPct val="30000"/>
      </a:spcAft>
      <a:buFont typeface="Wingdings" pitchFamily="2" charset="2"/>
      <a:tabLst>
        <a:tab pos="195263" algn="l"/>
      </a:tabLs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192088" indent="-188913" algn="l" rtl="0" eaLnBrk="0" fontAlgn="base" hangingPunct="0">
      <a:spcBef>
        <a:spcPct val="0"/>
      </a:spcBef>
      <a:spcAft>
        <a:spcPct val="30000"/>
      </a:spcAft>
      <a:buClr>
        <a:schemeClr val="accent1"/>
      </a:buClr>
      <a:buFont typeface="Wingdings" pitchFamily="2" charset="2"/>
      <a:buChar char="§"/>
      <a:tabLst>
        <a:tab pos="195263" algn="l"/>
      </a:tabLs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384175" indent="-190500" algn="l" rtl="0" eaLnBrk="0" fontAlgn="base" hangingPunct="0">
      <a:spcBef>
        <a:spcPct val="0"/>
      </a:spcBef>
      <a:spcAft>
        <a:spcPct val="30000"/>
      </a:spcAft>
      <a:buClr>
        <a:schemeClr val="accent1"/>
      </a:buClr>
      <a:buChar char="-"/>
      <a:tabLst>
        <a:tab pos="195263" algn="l"/>
      </a:tabLs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74675" indent="-177800" algn="l" rtl="0" eaLnBrk="0" fontAlgn="base" hangingPunct="0">
      <a:spcBef>
        <a:spcPct val="0"/>
      </a:spcBef>
      <a:spcAft>
        <a:spcPct val="30000"/>
      </a:spcAft>
      <a:buClr>
        <a:schemeClr val="accent1"/>
      </a:buClr>
      <a:buChar char="-"/>
      <a:tabLst>
        <a:tab pos="195263" algn="l"/>
      </a:tabLs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9"/>
          <p:cNvSpPr txBox="1">
            <a:spLocks noChangeArrowheads="1"/>
          </p:cNvSpPr>
          <p:nvPr userDrawn="1"/>
        </p:nvSpPr>
        <p:spPr bwMode="gray">
          <a:xfrm>
            <a:off x="468313" y="0"/>
            <a:ext cx="67706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 eaLnBrk="0" hangingPunct="0">
              <a:defRPr/>
            </a:pPr>
            <a:endParaRPr lang="pt-BR" sz="1000" b="0" dirty="0">
              <a:solidFill>
                <a:schemeClr val="accent1"/>
              </a:solidFill>
            </a:endParaRPr>
          </a:p>
        </p:txBody>
      </p:sp>
      <p:sp>
        <p:nvSpPr>
          <p:cNvPr id="3" name="Text Box 30"/>
          <p:cNvSpPr txBox="1">
            <a:spLocks noChangeArrowheads="1"/>
          </p:cNvSpPr>
          <p:nvPr userDrawn="1"/>
        </p:nvSpPr>
        <p:spPr bwMode="gray">
          <a:xfrm>
            <a:off x="395288" y="0"/>
            <a:ext cx="67706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 eaLnBrk="0" hangingPunct="0">
              <a:defRPr/>
            </a:pPr>
            <a:endParaRPr lang="pt-BR" sz="1000" b="0" dirty="0">
              <a:solidFill>
                <a:schemeClr val="accent1"/>
              </a:solidFill>
            </a:endParaRPr>
          </a:p>
        </p:txBody>
      </p:sp>
      <p:pic>
        <p:nvPicPr>
          <p:cNvPr id="4" name="Picture 39" descr="Titselseite_Schat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6861175" y="5300663"/>
            <a:ext cx="2103438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0"/>
          <p:cNvSpPr>
            <a:spLocks noChangeArrowheads="1"/>
          </p:cNvSpPr>
          <p:nvPr userDrawn="1"/>
        </p:nvSpPr>
        <p:spPr bwMode="gray">
          <a:xfrm>
            <a:off x="468313" y="5445125"/>
            <a:ext cx="6602412" cy="498475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198000" tIns="46800" rIns="90000" bIns="82800" anchor="b"/>
          <a:lstStyle/>
          <a:p>
            <a:pPr eaLnBrk="0" hangingPunct="0">
              <a:spcAft>
                <a:spcPct val="30000"/>
              </a:spcAft>
              <a:tabLst>
                <a:tab pos="195263" algn="l"/>
              </a:tabLst>
              <a:defRPr/>
            </a:pPr>
            <a:endParaRPr lang="pt-BR" sz="2000" b="0" dirty="0">
              <a:solidFill>
                <a:schemeClr val="accent1"/>
              </a:solidFill>
            </a:endParaRPr>
          </a:p>
        </p:txBody>
      </p:sp>
      <p:sp>
        <p:nvSpPr>
          <p:cNvPr id="6" name="Rectangle 41"/>
          <p:cNvSpPr>
            <a:spLocks noChangeArrowheads="1"/>
          </p:cNvSpPr>
          <p:nvPr userDrawn="1"/>
        </p:nvSpPr>
        <p:spPr bwMode="gray">
          <a:xfrm>
            <a:off x="468313" y="5181600"/>
            <a:ext cx="7970837" cy="334963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wrap="none" lIns="198000" tIns="46800" rIns="90000" bIns="10800"/>
          <a:lstStyle/>
          <a:p>
            <a:pPr>
              <a:buFont typeface="Wingdings" pitchFamily="2" charset="2"/>
              <a:buNone/>
              <a:defRPr/>
            </a:pPr>
            <a:endParaRPr lang="pt-BR" sz="1800" b="0" dirty="0">
              <a:solidFill>
                <a:schemeClr val="bg1"/>
              </a:solidFill>
            </a:endParaRPr>
          </a:p>
        </p:txBody>
      </p:sp>
      <p:sp>
        <p:nvSpPr>
          <p:cNvPr id="7" name="Rectangle 42"/>
          <p:cNvSpPr>
            <a:spLocks noChangeArrowheads="1"/>
          </p:cNvSpPr>
          <p:nvPr userDrawn="1"/>
        </p:nvSpPr>
        <p:spPr bwMode="gray">
          <a:xfrm>
            <a:off x="471488" y="3505200"/>
            <a:ext cx="7967662" cy="1676400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wrap="none" lIns="198000" tIns="46800" rIns="90000" bIns="82800" anchor="b"/>
          <a:lstStyle/>
          <a:p>
            <a:pPr>
              <a:buFont typeface="Wingdings" pitchFamily="2" charset="2"/>
              <a:buNone/>
              <a:defRPr/>
            </a:pPr>
            <a:endParaRPr lang="pt-BR" sz="4800" b="0" dirty="0">
              <a:solidFill>
                <a:schemeClr val="bg1"/>
              </a:solidFill>
            </a:endParaRPr>
          </a:p>
        </p:txBody>
      </p:sp>
      <p:grpSp>
        <p:nvGrpSpPr>
          <p:cNvPr id="8" name="Group 43"/>
          <p:cNvGrpSpPr>
            <a:grpSpLocks/>
          </p:cNvGrpSpPr>
          <p:nvPr userDrawn="1"/>
        </p:nvGrpSpPr>
        <p:grpSpPr bwMode="auto">
          <a:xfrm>
            <a:off x="7164388" y="5516563"/>
            <a:ext cx="1585912" cy="585787"/>
            <a:chOff x="4350" y="3617"/>
            <a:chExt cx="1122" cy="415"/>
          </a:xfrm>
        </p:grpSpPr>
        <p:sp>
          <p:nvSpPr>
            <p:cNvPr id="9" name="Rectangle 44"/>
            <p:cNvSpPr>
              <a:spLocks noChangeArrowheads="1"/>
            </p:cNvSpPr>
            <p:nvPr userDrawn="1"/>
          </p:nvSpPr>
          <p:spPr bwMode="gray">
            <a:xfrm>
              <a:off x="4350" y="3617"/>
              <a:ext cx="1122" cy="415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spcAft>
                  <a:spcPct val="30000"/>
                </a:spcAft>
                <a:buClr>
                  <a:schemeClr val="accent1"/>
                </a:buClr>
                <a:buFont typeface="Wingdings" pitchFamily="2" charset="2"/>
                <a:buNone/>
                <a:defRPr/>
              </a:pPr>
              <a:endParaRPr lang="pt-BR" dirty="0"/>
            </a:p>
          </p:txBody>
        </p:sp>
        <p:pic>
          <p:nvPicPr>
            <p:cNvPr id="10" name="Picture 45" descr="Logo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gray">
            <a:xfrm>
              <a:off x="4477" y="3716"/>
              <a:ext cx="87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Rectangle 46"/>
          <p:cNvSpPr>
            <a:spLocks noChangeArrowheads="1"/>
          </p:cNvSpPr>
          <p:nvPr userDrawn="1"/>
        </p:nvSpPr>
        <p:spPr bwMode="gray">
          <a:xfrm>
            <a:off x="6877050" y="6308725"/>
            <a:ext cx="2016125" cy="431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54000" rIns="0" bIns="0" anchor="ctr"/>
          <a:lstStyle/>
          <a:p>
            <a:pPr algn="ctr">
              <a:spcAft>
                <a:spcPct val="30000"/>
              </a:spcAft>
              <a:buClr>
                <a:schemeClr val="accent1"/>
              </a:buClr>
              <a:buFont typeface="Wingdings" pitchFamily="2" charset="2"/>
              <a:buNone/>
              <a:defRPr/>
            </a:pPr>
            <a:endParaRPr lang="pt-BR" dirty="0"/>
          </a:p>
        </p:txBody>
      </p:sp>
      <p:sp>
        <p:nvSpPr>
          <p:cNvPr id="12" name="Rectangle 47"/>
          <p:cNvSpPr>
            <a:spLocks noChangeArrowheads="1"/>
          </p:cNvSpPr>
          <p:nvPr userDrawn="1"/>
        </p:nvSpPr>
        <p:spPr bwMode="gray">
          <a:xfrm>
            <a:off x="323850" y="6381750"/>
            <a:ext cx="2016125" cy="36036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54000" rIns="0" bIns="0" anchor="ctr"/>
          <a:lstStyle/>
          <a:p>
            <a:pPr algn="ctr">
              <a:spcAft>
                <a:spcPct val="30000"/>
              </a:spcAft>
              <a:buClr>
                <a:schemeClr val="accent1"/>
              </a:buClr>
              <a:buFont typeface="Wingdings" pitchFamily="2" charset="2"/>
              <a:buNone/>
              <a:defRPr/>
            </a:pPr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4638" y="609600"/>
            <a:ext cx="2051050" cy="555625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609600"/>
            <a:ext cx="6003925" cy="555625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68313" y="609600"/>
            <a:ext cx="8207375" cy="555625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9" name="Text Box 29"/>
          <p:cNvSpPr txBox="1">
            <a:spLocks noChangeArrowheads="1"/>
          </p:cNvSpPr>
          <p:nvPr userDrawn="1"/>
        </p:nvSpPr>
        <p:spPr bwMode="gray">
          <a:xfrm>
            <a:off x="468313" y="0"/>
            <a:ext cx="67706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>
              <a:spcAft>
                <a:spcPct val="0"/>
              </a:spcAft>
            </a:pPr>
            <a:endParaRPr lang="pt-BR" sz="1000" dirty="0"/>
          </a:p>
        </p:txBody>
      </p:sp>
      <p:sp>
        <p:nvSpPr>
          <p:cNvPr id="5150" name="Text Box 30"/>
          <p:cNvSpPr txBox="1">
            <a:spLocks noChangeArrowheads="1"/>
          </p:cNvSpPr>
          <p:nvPr userDrawn="1"/>
        </p:nvSpPr>
        <p:spPr bwMode="gray">
          <a:xfrm>
            <a:off x="395288" y="0"/>
            <a:ext cx="67706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>
              <a:spcAft>
                <a:spcPct val="0"/>
              </a:spcAft>
            </a:pPr>
            <a:endParaRPr lang="pt-BR" sz="1000" dirty="0"/>
          </a:p>
        </p:txBody>
      </p:sp>
      <p:sp>
        <p:nvSpPr>
          <p:cNvPr id="5161" name="Rectangle 41"/>
          <p:cNvSpPr>
            <a:spLocks noChangeArrowheads="1"/>
          </p:cNvSpPr>
          <p:nvPr/>
        </p:nvSpPr>
        <p:spPr bwMode="gray">
          <a:xfrm>
            <a:off x="457200" y="3213100"/>
            <a:ext cx="7991475" cy="1728788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198000" tIns="46800" rIns="90000" bIns="82800" anchor="b"/>
          <a:lstStyle/>
          <a:p>
            <a:pPr eaLnBrk="1" hangingPunct="1">
              <a:spcAft>
                <a:spcPct val="0"/>
              </a:spcAft>
              <a:buFont typeface="Wingdings" pitchFamily="2" charset="2"/>
              <a:buNone/>
            </a:pPr>
            <a:r>
              <a:rPr lang="en-US" sz="4800" dirty="0">
                <a:solidFill>
                  <a:schemeClr val="bg1"/>
                </a:solidFill>
              </a:rPr>
              <a:t>O </a:t>
            </a:r>
            <a:r>
              <a:rPr lang="en-US" sz="4800" dirty="0" err="1">
                <a:solidFill>
                  <a:schemeClr val="bg1"/>
                </a:solidFill>
              </a:rPr>
              <a:t>título</a:t>
            </a:r>
            <a:r>
              <a:rPr lang="en-US" sz="4800" dirty="0">
                <a:solidFill>
                  <a:schemeClr val="bg1"/>
                </a:solidFill>
              </a:rPr>
              <a:t> da </a:t>
            </a:r>
            <a:r>
              <a:rPr lang="en-US" sz="4800" dirty="0" err="1">
                <a:solidFill>
                  <a:schemeClr val="bg1"/>
                </a:solidFill>
              </a:rPr>
              <a:t>apresentação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pode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ocupar</a:t>
            </a:r>
            <a:r>
              <a:rPr lang="en-US" sz="4800" dirty="0">
                <a:solidFill>
                  <a:schemeClr val="bg1"/>
                </a:solidFill>
              </a:rPr>
              <a:t> 2 </a:t>
            </a:r>
            <a:r>
              <a:rPr lang="en-US" sz="4800" dirty="0" err="1">
                <a:solidFill>
                  <a:schemeClr val="bg1"/>
                </a:solidFill>
              </a:rPr>
              <a:t>linhas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5162" name="Rectangle 42"/>
          <p:cNvSpPr>
            <a:spLocks noChangeArrowheads="1"/>
          </p:cNvSpPr>
          <p:nvPr userDrawn="1"/>
        </p:nvSpPr>
        <p:spPr bwMode="gray">
          <a:xfrm>
            <a:off x="457200" y="4941888"/>
            <a:ext cx="7991475" cy="622300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198000" tIns="46800" rIns="90000" bIns="10800" anchor="b"/>
          <a:lstStyle/>
          <a:p>
            <a:pPr eaLnBrk="1" hangingPunct="1">
              <a:spcAft>
                <a:spcPct val="0"/>
              </a:spcAft>
              <a:buFont typeface="Wingdings" pitchFamily="2" charset="2"/>
              <a:buNone/>
            </a:pP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5163" name="Rectangle 43"/>
          <p:cNvSpPr>
            <a:spLocks noChangeArrowheads="1"/>
          </p:cNvSpPr>
          <p:nvPr userDrawn="1"/>
        </p:nvSpPr>
        <p:spPr bwMode="gray">
          <a:xfrm>
            <a:off x="457200" y="5562600"/>
            <a:ext cx="7991475" cy="395288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198000" tIns="46800" rIns="90000" bIns="82800" anchor="b"/>
          <a:lstStyle/>
          <a:p>
            <a:pPr eaLnBrk="1" hangingPunct="1">
              <a:spcAft>
                <a:spcPct val="25000"/>
              </a:spcAft>
              <a:buFont typeface="Wingdings" pitchFamily="2" charset="2"/>
              <a:buNone/>
            </a:pPr>
            <a:endParaRPr lang="en-US" sz="1800">
              <a:solidFill>
                <a:schemeClr val="bg1"/>
              </a:solidFill>
            </a:endParaRPr>
          </a:p>
        </p:txBody>
      </p:sp>
      <p:grpSp>
        <p:nvGrpSpPr>
          <p:cNvPr id="2" name="Group 44"/>
          <p:cNvGrpSpPr>
            <a:grpSpLocks/>
          </p:cNvGrpSpPr>
          <p:nvPr userDrawn="1"/>
        </p:nvGrpSpPr>
        <p:grpSpPr bwMode="auto">
          <a:xfrm>
            <a:off x="8767763" y="4797425"/>
            <a:ext cx="1781175" cy="658813"/>
            <a:chOff x="4350" y="3617"/>
            <a:chExt cx="1122" cy="415"/>
          </a:xfrm>
        </p:grpSpPr>
        <p:sp>
          <p:nvSpPr>
            <p:cNvPr id="5165" name="Rectangle 45"/>
            <p:cNvSpPr>
              <a:spLocks noChangeArrowheads="1"/>
            </p:cNvSpPr>
            <p:nvPr userDrawn="1"/>
          </p:nvSpPr>
          <p:spPr bwMode="gray">
            <a:xfrm>
              <a:off x="4350" y="3617"/>
              <a:ext cx="1122" cy="415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pt-BR"/>
            </a:p>
          </p:txBody>
        </p:sp>
        <p:pic>
          <p:nvPicPr>
            <p:cNvPr id="5166" name="Picture 46" descr="Logo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gray">
            <a:xfrm>
              <a:off x="4477" y="3716"/>
              <a:ext cx="870" cy="233"/>
            </a:xfrm>
            <a:prstGeom prst="rect">
              <a:avLst/>
            </a:prstGeom>
            <a:noFill/>
          </p:spPr>
        </p:pic>
      </p:grpSp>
      <p:sp>
        <p:nvSpPr>
          <p:cNvPr id="516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468313" y="3213100"/>
            <a:ext cx="7991475" cy="1728788"/>
          </a:xfrm>
          <a:solidFill>
            <a:schemeClr val="accent1"/>
          </a:solidFill>
          <a:ln w="6350"/>
        </p:spPr>
        <p:txBody>
          <a:bodyPr wrap="square" lIns="198000" tIns="46800" rIns="90000" bIns="82800" anchor="b"/>
          <a:lstStyle>
            <a:lvl1pPr defTabSz="914400" eaLnBrk="1" hangingPunct="1">
              <a:buFont typeface="Wingdings" pitchFamily="2" charset="2"/>
              <a:buNone/>
              <a:defRPr sz="4800">
                <a:solidFill>
                  <a:schemeClr val="bg1"/>
                </a:solidFill>
              </a:defRPr>
            </a:lvl1pPr>
          </a:lstStyle>
          <a:p>
            <a:r>
              <a:rPr lang="pt-BR"/>
              <a:t>Apresentação Padrão</a:t>
            </a:r>
            <a:endParaRPr lang="en-US"/>
          </a:p>
        </p:txBody>
      </p:sp>
      <p:sp>
        <p:nvSpPr>
          <p:cNvPr id="516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508500"/>
            <a:ext cx="7991475" cy="622300"/>
          </a:xfrm>
          <a:solidFill>
            <a:schemeClr val="accent1"/>
          </a:solidFill>
          <a:ln w="6350"/>
        </p:spPr>
        <p:txBody>
          <a:bodyPr wrap="square" lIns="198000" tIns="46800" rIns="90000" bIns="10800" anchor="b"/>
          <a:lstStyle>
            <a:lvl1pPr eaLnBrk="1" hangingPunct="1">
              <a:spcAft>
                <a:spcPct val="0"/>
              </a:spcAft>
              <a:buFont typeface="Wingdings" pitchFamily="2" charset="2"/>
              <a:buNone/>
              <a:tabLst/>
              <a:defRPr sz="1600">
                <a:solidFill>
                  <a:schemeClr val="bg1"/>
                </a:solidFill>
              </a:defRPr>
            </a:lvl1pPr>
          </a:lstStyle>
          <a:p>
            <a:r>
              <a:rPr lang="pt-BR"/>
              <a:t>Diretrizes para elaborar apresentação de PowerPoint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nº da página</a:t>
            </a:r>
          </a:p>
          <a:p>
            <a:r>
              <a:rPr lang="pt-BR"/>
              <a:t>Título da apresentação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nº da página</a:t>
            </a:r>
          </a:p>
          <a:p>
            <a:r>
              <a:rPr lang="pt-BR"/>
              <a:t>Título da apresentação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1371600"/>
            <a:ext cx="4027487" cy="4794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27488" cy="4794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nº da página</a:t>
            </a:r>
          </a:p>
          <a:p>
            <a:r>
              <a:rPr lang="pt-BR"/>
              <a:t>Título da apresentação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nº da página</a:t>
            </a:r>
          </a:p>
          <a:p>
            <a:r>
              <a:rPr lang="pt-BR"/>
              <a:t>Título da apresentação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nº da página</a:t>
            </a:r>
          </a:p>
          <a:p>
            <a:r>
              <a:rPr lang="pt-BR"/>
              <a:t>Título da apresentação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 baseline="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pt-BR" dirty="0" smtClean="0"/>
              <a:t>nº da página</a:t>
            </a:r>
          </a:p>
          <a:p>
            <a:r>
              <a:rPr lang="pt-BR" dirty="0" smtClean="0"/>
              <a:t>Título da apresentação</a:t>
            </a:r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nº da página</a:t>
            </a:r>
          </a:p>
          <a:p>
            <a:r>
              <a:rPr lang="pt-BR"/>
              <a:t>Título da apresentação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nº da página</a:t>
            </a:r>
          </a:p>
          <a:p>
            <a:r>
              <a:rPr lang="pt-BR"/>
              <a:t>Título da apresentação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nº da página</a:t>
            </a:r>
          </a:p>
          <a:p>
            <a:r>
              <a:rPr lang="pt-BR"/>
              <a:t>Título da apresentação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4638" y="609600"/>
            <a:ext cx="2051050" cy="555625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609600"/>
            <a:ext cx="6003925" cy="555625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nº da página</a:t>
            </a:r>
          </a:p>
          <a:p>
            <a:r>
              <a:rPr lang="pt-BR"/>
              <a:t>Título da apresentação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1371600"/>
            <a:ext cx="4027487" cy="4794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27488" cy="4794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468313" y="609600"/>
            <a:ext cx="62642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Título do slide</a:t>
            </a: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468313" y="1371600"/>
            <a:ext cx="8207375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Subtítulo</a:t>
            </a:r>
          </a:p>
          <a:p>
            <a:pPr lvl="1"/>
            <a:r>
              <a:rPr lang="en-US" smtClean="0"/>
              <a:t>Corpo do texto</a:t>
            </a:r>
          </a:p>
          <a:p>
            <a:pPr lvl="2"/>
            <a:r>
              <a:rPr lang="en-US" smtClean="0"/>
              <a:t>Marcador principal</a:t>
            </a:r>
          </a:p>
          <a:p>
            <a:pPr lvl="3"/>
            <a:r>
              <a:rPr lang="en-US" smtClean="0"/>
              <a:t>Marcador secundário</a:t>
            </a:r>
          </a:p>
          <a:p>
            <a:pPr lvl="4"/>
            <a:r>
              <a:rPr lang="en-US" smtClean="0"/>
              <a:t>Marcador terciário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gray">
          <a:xfrm>
            <a:off x="495300" y="0"/>
            <a:ext cx="67706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 eaLnBrk="0" hangingPunct="0">
              <a:defRPr/>
            </a:pPr>
            <a:endParaRPr lang="pt-BR" sz="1000" b="0" dirty="0">
              <a:solidFill>
                <a:schemeClr val="accent1"/>
              </a:solidFill>
            </a:endParaRP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gray">
          <a:xfrm>
            <a:off x="506413" y="0"/>
            <a:ext cx="67706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 eaLnBrk="0" hangingPunct="0">
              <a:defRPr/>
            </a:pPr>
            <a:endParaRPr lang="pt-BR" sz="1000" b="0" dirty="0">
              <a:solidFill>
                <a:schemeClr val="accent1"/>
              </a:solidFill>
            </a:endParaRP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gray">
          <a:xfrm>
            <a:off x="2268538" y="0"/>
            <a:ext cx="4970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 eaLnBrk="0" hangingPunct="0">
              <a:defRPr/>
            </a:pPr>
            <a:endParaRPr lang="pt-BR" sz="1000" b="0" dirty="0">
              <a:solidFill>
                <a:schemeClr val="accent1"/>
              </a:solidFill>
            </a:endParaRPr>
          </a:p>
        </p:txBody>
      </p:sp>
      <p:pic>
        <p:nvPicPr>
          <p:cNvPr id="25607" name="Picture 3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96200" y="381000"/>
            <a:ext cx="10953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2pPr>
      <a:lvl3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3pPr>
      <a:lvl4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4pPr>
      <a:lvl5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5pPr>
      <a:lvl6pPr marL="457200"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6pPr>
      <a:lvl7pPr marL="914400"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7pPr>
      <a:lvl8pPr marL="1371600"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8pPr>
      <a:lvl9pPr marL="1828800"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30000"/>
        </a:spcAft>
        <a:buChar char="•"/>
        <a:tabLst>
          <a:tab pos="195263" algn="l"/>
        </a:tabLst>
        <a:defRPr sz="2000">
          <a:solidFill>
            <a:schemeClr val="accent1"/>
          </a:solidFill>
          <a:latin typeface="+mn-lt"/>
          <a:ea typeface="+mn-ea"/>
          <a:cs typeface="+mn-cs"/>
        </a:defRPr>
      </a:lvl1pPr>
      <a:lvl2pPr marL="1588" indent="455613" algn="l" rtl="0" eaLnBrk="0" fontAlgn="base" hangingPunct="0">
        <a:spcBef>
          <a:spcPct val="0"/>
        </a:spcBef>
        <a:spcAft>
          <a:spcPct val="30000"/>
        </a:spcAft>
        <a:buFont typeface="Wingdings" pitchFamily="2" charset="2"/>
        <a:buChar char="–"/>
        <a:tabLst>
          <a:tab pos="195263" algn="l"/>
        </a:tabLst>
        <a:defRPr sz="2800">
          <a:solidFill>
            <a:schemeClr val="tx1"/>
          </a:solidFill>
          <a:latin typeface="+mn-lt"/>
        </a:defRPr>
      </a:lvl2pPr>
      <a:lvl3pPr marL="192088" indent="-188913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Font typeface="Wingdings" pitchFamily="2" charset="2"/>
        <a:buChar char="§"/>
        <a:tabLst>
          <a:tab pos="195263" algn="l"/>
        </a:tabLst>
        <a:defRPr sz="2400">
          <a:solidFill>
            <a:schemeClr val="tx1"/>
          </a:solidFill>
          <a:latin typeface="+mn-lt"/>
        </a:defRPr>
      </a:lvl3pPr>
      <a:lvl4pPr marL="384175" indent="-1905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 sz="2000">
          <a:solidFill>
            <a:schemeClr val="tx1"/>
          </a:solidFill>
          <a:latin typeface="+mn-lt"/>
        </a:defRPr>
      </a:lvl4pPr>
      <a:lvl5pPr marL="5746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 sz="2000">
          <a:solidFill>
            <a:schemeClr val="tx1"/>
          </a:solidFill>
          <a:latin typeface="+mn-lt"/>
        </a:defRPr>
      </a:lvl5pPr>
      <a:lvl6pPr marL="10318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6pPr>
      <a:lvl7pPr marL="14890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7pPr>
      <a:lvl8pPr marL="19462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8pPr>
      <a:lvl9pPr marL="24034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468313" y="609600"/>
            <a:ext cx="62642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Título do slide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468313" y="1371600"/>
            <a:ext cx="8207375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54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Subtítulo</a:t>
            </a:r>
          </a:p>
          <a:p>
            <a:pPr lvl="1"/>
            <a:r>
              <a:rPr lang="en-US" smtClean="0"/>
              <a:t>Corpo do texto</a:t>
            </a:r>
          </a:p>
          <a:p>
            <a:pPr lvl="2"/>
            <a:r>
              <a:rPr lang="en-US" smtClean="0"/>
              <a:t>Marcador principal</a:t>
            </a:r>
          </a:p>
          <a:p>
            <a:pPr lvl="3"/>
            <a:r>
              <a:rPr lang="en-US" smtClean="0"/>
              <a:t>Marcador secundário</a:t>
            </a:r>
          </a:p>
          <a:p>
            <a:pPr lvl="4"/>
            <a:r>
              <a:rPr lang="en-US" smtClean="0"/>
              <a:t>Marcador terciário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68313" y="6308725"/>
            <a:ext cx="21224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90000" rIns="0" bIns="0" numCol="1" anchor="t" anchorCtr="0" compatLnSpc="1">
            <a:prstTxWarp prst="textNoShape">
              <a:avLst/>
            </a:prstTxWarp>
          </a:bodyPr>
          <a:lstStyle>
            <a:lvl1pPr defTabSz="784225">
              <a:spcAft>
                <a:spcPct val="0"/>
              </a:spcAft>
              <a:defRPr sz="800"/>
            </a:lvl1pPr>
          </a:lstStyle>
          <a:p>
            <a:r>
              <a:rPr lang="pt-BR" smtClean="0"/>
              <a:t>mês-ano</a:t>
            </a:r>
          </a:p>
          <a:p>
            <a:r>
              <a:rPr lang="pt-BR" smtClean="0"/>
              <a:t>Nome do arquivo ou outras informações</a:t>
            </a:r>
            <a:endParaRPr lang="pt-BR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308725"/>
            <a:ext cx="21224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90000" rIns="0" bIns="0" numCol="1" anchor="t" anchorCtr="0" compatLnSpc="1">
            <a:prstTxWarp prst="textNoShape">
              <a:avLst/>
            </a:prstTxWarp>
          </a:bodyPr>
          <a:lstStyle>
            <a:lvl1pPr algn="r" defTabSz="784225">
              <a:spcAft>
                <a:spcPct val="0"/>
              </a:spcAft>
              <a:defRPr sz="800"/>
            </a:lvl1pPr>
          </a:lstStyle>
          <a:p>
            <a:r>
              <a:rPr lang="pt-BR" dirty="0"/>
              <a:t>nº da página</a:t>
            </a:r>
          </a:p>
          <a:p>
            <a:r>
              <a:rPr lang="pt-BR" dirty="0"/>
              <a:t>Título da apresentação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gray">
          <a:xfrm>
            <a:off x="495300" y="0"/>
            <a:ext cx="67706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>
              <a:spcAft>
                <a:spcPct val="0"/>
              </a:spcAft>
            </a:pPr>
            <a:endParaRPr lang="pt-BR" sz="1000" dirty="0"/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gray">
          <a:xfrm>
            <a:off x="506413" y="0"/>
            <a:ext cx="67706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>
              <a:spcAft>
                <a:spcPct val="0"/>
              </a:spcAft>
            </a:pPr>
            <a:endParaRPr lang="pt-BR" sz="1000" dirty="0"/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gray">
          <a:xfrm>
            <a:off x="2268538" y="0"/>
            <a:ext cx="4970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331200" rIns="0" bIns="0"/>
          <a:lstStyle/>
          <a:p>
            <a:pPr defTabSz="784225">
              <a:spcAft>
                <a:spcPct val="0"/>
              </a:spcAft>
            </a:pPr>
            <a:endParaRPr lang="pt-BR" sz="1000" dirty="0"/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7134225" y="93663"/>
            <a:ext cx="1781175" cy="658812"/>
            <a:chOff x="4350" y="3617"/>
            <a:chExt cx="1122" cy="415"/>
          </a:xfrm>
        </p:grpSpPr>
        <p:sp>
          <p:nvSpPr>
            <p:cNvPr id="4135" name="Rectangle 39"/>
            <p:cNvSpPr>
              <a:spLocks noChangeArrowheads="1"/>
            </p:cNvSpPr>
            <p:nvPr userDrawn="1"/>
          </p:nvSpPr>
          <p:spPr bwMode="gray">
            <a:xfrm>
              <a:off x="4350" y="3617"/>
              <a:ext cx="1122" cy="415"/>
            </a:xfrm>
            <a:prstGeom prst="rect">
              <a:avLst/>
            </a:prstGeom>
            <a:solidFill>
              <a:schemeClr val="bg1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pt-BR" dirty="0"/>
            </a:p>
          </p:txBody>
        </p:sp>
        <p:pic>
          <p:nvPicPr>
            <p:cNvPr id="4136" name="Picture 40" descr="Logo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gray">
            <a:xfrm>
              <a:off x="4477" y="3716"/>
              <a:ext cx="87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hdr="0" ftr="0"/>
  <p:txStyles>
    <p:titleStyle>
      <a:lvl1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2pPr>
      <a:lvl3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3pPr>
      <a:lvl4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4pPr>
      <a:lvl5pPr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5pPr>
      <a:lvl6pPr marL="457200"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6pPr>
      <a:lvl7pPr marL="914400"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7pPr>
      <a:lvl8pPr marL="1371600"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8pPr>
      <a:lvl9pPr marL="1828800" algn="l" defTabSz="784225" rtl="0" eaLnBrk="0" fontAlgn="base" hangingPunct="0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30000"/>
        </a:spcAft>
        <a:tabLst>
          <a:tab pos="195263" algn="l"/>
        </a:tabLst>
        <a:defRPr>
          <a:solidFill>
            <a:schemeClr val="accent1"/>
          </a:solidFill>
          <a:latin typeface="+mn-lt"/>
          <a:ea typeface="+mn-ea"/>
          <a:cs typeface="+mn-cs"/>
        </a:defRPr>
      </a:lvl1pPr>
      <a:lvl2pPr marL="1588" algn="l" rtl="0" eaLnBrk="0" fontAlgn="base" hangingPunct="0">
        <a:spcBef>
          <a:spcPct val="0"/>
        </a:spcBef>
        <a:spcAft>
          <a:spcPct val="30000"/>
        </a:spcAft>
        <a:buFont typeface="Wingdings" pitchFamily="2" charset="2"/>
        <a:tabLst>
          <a:tab pos="195263" algn="l"/>
        </a:tabLst>
        <a:defRPr>
          <a:solidFill>
            <a:schemeClr val="tx1"/>
          </a:solidFill>
          <a:latin typeface="+mn-lt"/>
        </a:defRPr>
      </a:lvl2pPr>
      <a:lvl3pPr marL="192088" indent="-188913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Font typeface="Wingdings" pitchFamily="2" charset="2"/>
        <a:buChar char="§"/>
        <a:tabLst>
          <a:tab pos="195263" algn="l"/>
        </a:tabLst>
        <a:defRPr>
          <a:solidFill>
            <a:schemeClr val="tx1"/>
          </a:solidFill>
          <a:latin typeface="+mn-lt"/>
        </a:defRPr>
      </a:lvl3pPr>
      <a:lvl4pPr marL="384175" indent="-1905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4pPr>
      <a:lvl5pPr marL="5746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5pPr>
      <a:lvl6pPr marL="10318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6pPr>
      <a:lvl7pPr marL="14890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7pPr>
      <a:lvl8pPr marL="19462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8pPr>
      <a:lvl9pPr marL="2403475" indent="-1778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-"/>
        <a:tabLst>
          <a:tab pos="195263" algn="l"/>
        </a:tabLst>
        <a:defRPr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97424" y="813047"/>
            <a:ext cx="7979032" cy="182386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l" defTabSz="784225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Grandes riscos:</a:t>
            </a:r>
            <a:r>
              <a:rPr kumimoji="0" lang="pt-B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t-B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Critérios de Seleção e Aceitação, O que Fazer?</a:t>
            </a:r>
            <a:endParaRPr kumimoji="0" lang="pt-BR" sz="4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97424" y="2901279"/>
            <a:ext cx="7979032" cy="20398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lvl="0">
              <a:lnSpc>
                <a:spcPct val="90000"/>
              </a:lnSpc>
            </a:pPr>
            <a:r>
              <a:rPr kumimoji="0" lang="pt-BR" sz="28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RESSEGURO:</a:t>
            </a:r>
            <a:r>
              <a:rPr lang="pt-BR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</a:br>
            <a:r>
              <a:rPr lang="pt-BR" sz="2800" b="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 </a:t>
            </a:r>
            <a:r>
              <a:rPr lang="pt-BR" sz="2800" b="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papel </a:t>
            </a:r>
            <a:r>
              <a:rPr lang="pt-BR" sz="2800" b="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do Resseguro para tornar a subscrição de grandes riscos segura para Segurados, Corretores e Seguradoras </a:t>
            </a:r>
            <a:endParaRPr kumimoji="0" lang="pt-BR" sz="2800" b="0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700241" y="5166320"/>
            <a:ext cx="5887983" cy="42292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>
                <a:tab pos="195263" algn="l"/>
              </a:tabLst>
              <a:defRPr/>
            </a:pPr>
            <a:r>
              <a:rPr kumimoji="0" lang="pt-BR" sz="2000" b="0" i="0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Rubens Teixeira Junior</a:t>
            </a:r>
            <a:endParaRPr kumimoji="0" lang="pt-BR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 txBox="1">
            <a:spLocks/>
          </p:cNvSpPr>
          <p:nvPr/>
        </p:nvSpPr>
        <p:spPr>
          <a:xfrm>
            <a:off x="373642" y="476672"/>
            <a:ext cx="700667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Principais desafios para uma colocação segura</a:t>
            </a:r>
            <a:endParaRPr kumimoji="0" lang="pt-BR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tângulo 3"/>
          <p:cNvSpPr/>
          <p:nvPr/>
        </p:nvSpPr>
        <p:spPr bwMode="auto">
          <a:xfrm>
            <a:off x="395536" y="1556792"/>
            <a:ext cx="8286808" cy="496764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Entender quais perdas </a:t>
            </a:r>
            <a:r>
              <a:rPr lang="pt-BR" sz="1800" dirty="0" smtClean="0">
                <a:solidFill>
                  <a:srgbClr val="002060"/>
                </a:solidFill>
              </a:rPr>
              <a:t>podem não estar resseguradas </a:t>
            </a:r>
            <a:r>
              <a:rPr lang="pt-BR" sz="1800" b="0" dirty="0" smtClean="0">
                <a:solidFill>
                  <a:srgbClr val="002060"/>
                </a:solidFill>
              </a:rPr>
              <a:t>(é necessário conhecer muito bem as cláusulas contratuais do seguro para evitar qualquer “</a:t>
            </a:r>
            <a:r>
              <a:rPr lang="pt-BR" sz="1800" b="0" dirty="0" err="1" smtClean="0">
                <a:solidFill>
                  <a:srgbClr val="002060"/>
                </a:solidFill>
              </a:rPr>
              <a:t>gap</a:t>
            </a:r>
            <a:r>
              <a:rPr lang="pt-BR" sz="1800" b="0" dirty="0" smtClean="0">
                <a:solidFill>
                  <a:srgbClr val="002060"/>
                </a:solidFill>
              </a:rPr>
              <a:t>” de cobertura).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Entender que é necessário </a:t>
            </a:r>
            <a:r>
              <a:rPr lang="pt-BR" sz="1800" dirty="0" smtClean="0">
                <a:solidFill>
                  <a:srgbClr val="002060"/>
                </a:solidFill>
              </a:rPr>
              <a:t>tempo</a:t>
            </a:r>
            <a:r>
              <a:rPr lang="pt-BR" sz="1800" b="0" dirty="0" smtClean="0">
                <a:solidFill>
                  <a:srgbClr val="002060"/>
                </a:solidFill>
              </a:rPr>
              <a:t> para a </a:t>
            </a:r>
            <a:r>
              <a:rPr lang="pt-BR" sz="1800" dirty="0" smtClean="0">
                <a:solidFill>
                  <a:srgbClr val="002060"/>
                </a:solidFill>
              </a:rPr>
              <a:t>elaboração e leitura </a:t>
            </a:r>
            <a:r>
              <a:rPr lang="pt-BR" sz="1800" b="0" dirty="0" smtClean="0">
                <a:solidFill>
                  <a:srgbClr val="002060"/>
                </a:solidFill>
              </a:rPr>
              <a:t>de um contrato de resseguro.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Entender a </a:t>
            </a:r>
            <a:r>
              <a:rPr lang="pt-BR" sz="1800" dirty="0" smtClean="0">
                <a:solidFill>
                  <a:srgbClr val="002060"/>
                </a:solidFill>
              </a:rPr>
              <a:t>importância de cada cláusula </a:t>
            </a:r>
            <a:r>
              <a:rPr lang="pt-BR" sz="1800" b="0" dirty="0" smtClean="0">
                <a:solidFill>
                  <a:srgbClr val="002060"/>
                </a:solidFill>
              </a:rPr>
              <a:t>dentro de um contrato de resseguro.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Negociar </a:t>
            </a:r>
            <a:r>
              <a:rPr lang="pt-BR" sz="1800" dirty="0" smtClean="0">
                <a:solidFill>
                  <a:srgbClr val="002060"/>
                </a:solidFill>
              </a:rPr>
              <a:t>cláusulas homogêneas </a:t>
            </a:r>
            <a:r>
              <a:rPr lang="pt-BR" sz="1800" b="0" dirty="0" smtClean="0">
                <a:solidFill>
                  <a:srgbClr val="002060"/>
                </a:solidFill>
              </a:rPr>
              <a:t>para os contratos colocados com diferentes </a:t>
            </a:r>
            <a:r>
              <a:rPr lang="pt-BR" sz="1800" b="0" dirty="0" err="1" smtClean="0">
                <a:solidFill>
                  <a:srgbClr val="002060"/>
                </a:solidFill>
              </a:rPr>
              <a:t>resseguradores</a:t>
            </a:r>
            <a:r>
              <a:rPr lang="pt-BR" sz="1800" b="0" dirty="0" smtClean="0">
                <a:solidFill>
                  <a:srgbClr val="002060"/>
                </a:solidFill>
              </a:rPr>
              <a:t>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Ter muito, mas </a:t>
            </a:r>
            <a:r>
              <a:rPr lang="pt-BR" sz="1800" dirty="0" smtClean="0">
                <a:solidFill>
                  <a:srgbClr val="002060"/>
                </a:solidFill>
              </a:rPr>
              <a:t>muito cuidado </a:t>
            </a:r>
            <a:r>
              <a:rPr lang="pt-BR" sz="1800" b="0" dirty="0" smtClean="0">
                <a:solidFill>
                  <a:srgbClr val="002060"/>
                </a:solidFill>
              </a:rPr>
              <a:t>com “pools” de Cosseguro.</a:t>
            </a:r>
            <a:endParaRPr lang="pt-BR" sz="1800" b="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 txBox="1">
            <a:spLocks/>
          </p:cNvSpPr>
          <p:nvPr/>
        </p:nvSpPr>
        <p:spPr>
          <a:xfrm>
            <a:off x="373642" y="476672"/>
            <a:ext cx="700667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Podemos ser muito bem sucedidos, afinal …</a:t>
            </a:r>
            <a:endParaRPr kumimoji="0" lang="pt-BR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tângulo 3"/>
          <p:cNvSpPr/>
          <p:nvPr/>
        </p:nvSpPr>
        <p:spPr bwMode="auto">
          <a:xfrm>
            <a:off x="395536" y="1777113"/>
            <a:ext cx="8286808" cy="431618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Toda a cadeia deve estar alinhada e direcionada para o mesmo objetivo:</a:t>
            </a:r>
          </a:p>
          <a:p>
            <a:pPr marL="638175" lvl="1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Atendimento ao cliente;</a:t>
            </a:r>
          </a:p>
          <a:p>
            <a:pPr marL="638175" lvl="1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Entrega de serviços e soluções com qualidade (técnica e operacional);</a:t>
            </a:r>
          </a:p>
          <a:p>
            <a:pPr marL="638175" lvl="1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Estabelecimento de um cultura de alta performance com profissionais cada vez mais qualificados;</a:t>
            </a:r>
          </a:p>
          <a:p>
            <a:pPr marL="638175" lvl="1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Compartilhar experiências e conhecimento (a única coisa permanente no resseguro é a mudança);</a:t>
            </a:r>
          </a:p>
          <a:p>
            <a:pPr marL="638175" lvl="1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Maximização do resultado técnico (</a:t>
            </a:r>
            <a:r>
              <a:rPr lang="pt-BR" sz="1800" b="0" dirty="0" err="1" smtClean="0">
                <a:solidFill>
                  <a:srgbClr val="002060"/>
                </a:solidFill>
              </a:rPr>
              <a:t>underwriting</a:t>
            </a:r>
            <a:r>
              <a:rPr lang="pt-BR" sz="1800" b="0" dirty="0" smtClean="0">
                <a:solidFill>
                  <a:srgbClr val="002060"/>
                </a:solidFill>
              </a:rPr>
              <a:t> </a:t>
            </a:r>
            <a:r>
              <a:rPr lang="pt-BR" sz="1800" b="0" dirty="0" err="1" smtClean="0">
                <a:solidFill>
                  <a:srgbClr val="002060"/>
                </a:solidFill>
              </a:rPr>
              <a:t>result</a:t>
            </a:r>
            <a:r>
              <a:rPr lang="pt-BR" sz="1800" b="0" dirty="0" smtClean="0">
                <a:solidFill>
                  <a:srgbClr val="002060"/>
                </a:solidFill>
              </a:rPr>
              <a:t>).</a:t>
            </a:r>
            <a:endParaRPr lang="pt-BR" sz="1800" b="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ítulo 3"/>
          <p:cNvSpPr txBox="1">
            <a:spLocks/>
          </p:cNvSpPr>
          <p:nvPr/>
        </p:nvSpPr>
        <p:spPr>
          <a:xfrm>
            <a:off x="5652120" y="5949280"/>
            <a:ext cx="3168352" cy="618631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pt-BR" sz="3800" b="1" dirty="0" smtClean="0">
                <a:solidFill>
                  <a:schemeClr val="bg1"/>
                </a:solidFill>
              </a:rPr>
              <a:t>Obrigado!</a:t>
            </a:r>
            <a:endParaRPr lang="pt-BR" sz="3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ítulo 3"/>
          <p:cNvSpPr txBox="1">
            <a:spLocks/>
          </p:cNvSpPr>
          <p:nvPr/>
        </p:nvSpPr>
        <p:spPr>
          <a:xfrm>
            <a:off x="323528" y="356581"/>
            <a:ext cx="700667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TIPOS DE CONTRATOS (Mais Comuns)</a:t>
            </a:r>
            <a:endParaRPr kumimoji="0" lang="pt-BR" sz="2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6" name="Grupo 55"/>
          <p:cNvGrpSpPr/>
          <p:nvPr/>
        </p:nvGrpSpPr>
        <p:grpSpPr>
          <a:xfrm>
            <a:off x="899592" y="1844824"/>
            <a:ext cx="7266016" cy="3024336"/>
            <a:chOff x="1807648" y="1700808"/>
            <a:chExt cx="7266016" cy="3024336"/>
          </a:xfrm>
        </p:grpSpPr>
        <p:pic>
          <p:nvPicPr>
            <p:cNvPr id="5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07648" y="1700808"/>
              <a:ext cx="7240838" cy="3024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8" name="Retângulo 57"/>
            <p:cNvSpPr/>
            <p:nvPr/>
          </p:nvSpPr>
          <p:spPr>
            <a:xfrm>
              <a:off x="5625744" y="2113600"/>
              <a:ext cx="3447920" cy="86409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/>
            </a:p>
          </p:txBody>
        </p:sp>
        <p:sp>
          <p:nvSpPr>
            <p:cNvPr id="59" name="Seta para cima 58"/>
            <p:cNvSpPr/>
            <p:nvPr/>
          </p:nvSpPr>
          <p:spPr>
            <a:xfrm>
              <a:off x="5724128" y="3140968"/>
              <a:ext cx="3312368" cy="1440160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b="1" dirty="0" smtClean="0"/>
                <a:t>Contratação mais comum para Seguros de Grandes Riscos</a:t>
              </a:r>
              <a:endParaRPr lang="pt-BR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 txBox="1">
            <a:spLocks/>
          </p:cNvSpPr>
          <p:nvPr/>
        </p:nvSpPr>
        <p:spPr>
          <a:xfrm>
            <a:off x="373642" y="476672"/>
            <a:ext cx="700667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Contratos facultativos</a:t>
            </a:r>
            <a:endParaRPr kumimoji="0" lang="pt-BR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tângulo 2"/>
          <p:cNvSpPr/>
          <p:nvPr/>
        </p:nvSpPr>
        <p:spPr bwMode="auto">
          <a:xfrm>
            <a:off x="362868" y="1226509"/>
            <a:ext cx="9105676" cy="4022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>
                <a:tab pos="195263" algn="l"/>
              </a:tabLst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Procedimentos Inaceitáveis para a Colocação de um Risco Facultativo</a:t>
            </a:r>
            <a:endParaRPr kumimoji="0" lang="pt-BR" sz="20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4" name="Retângulo 3"/>
          <p:cNvSpPr/>
          <p:nvPr/>
        </p:nvSpPr>
        <p:spPr bwMode="auto">
          <a:xfrm>
            <a:off x="389648" y="1988840"/>
            <a:ext cx="8286808" cy="33056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Acordos </a:t>
            </a:r>
            <a:r>
              <a:rPr lang="pt-BR" sz="1800" b="1" dirty="0" smtClean="0">
                <a:solidFill>
                  <a:srgbClr val="002060"/>
                </a:solidFill>
              </a:rPr>
              <a:t>verbais</a:t>
            </a:r>
            <a:r>
              <a:rPr lang="pt-BR" sz="1800" b="0" dirty="0" smtClean="0">
                <a:solidFill>
                  <a:srgbClr val="002060"/>
                </a:solidFill>
              </a:rPr>
              <a:t>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Termos e condições </a:t>
            </a:r>
            <a:r>
              <a:rPr lang="pt-BR" sz="1800" b="1" dirty="0" smtClean="0">
                <a:solidFill>
                  <a:srgbClr val="002060"/>
                </a:solidFill>
              </a:rPr>
              <a:t>mal documentados</a:t>
            </a:r>
            <a:r>
              <a:rPr lang="pt-BR" sz="1800" b="0" dirty="0" smtClean="0">
                <a:solidFill>
                  <a:srgbClr val="002060"/>
                </a:solidFill>
              </a:rPr>
              <a:t>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Não solução de questões </a:t>
            </a:r>
            <a:r>
              <a:rPr lang="pt-BR" sz="1800" b="1" dirty="0" smtClean="0">
                <a:solidFill>
                  <a:srgbClr val="002060"/>
                </a:solidFill>
              </a:rPr>
              <a:t>pendentes (</a:t>
            </a:r>
            <a:r>
              <a:rPr lang="pt-BR" sz="1800" b="1" dirty="0" err="1" smtClean="0">
                <a:solidFill>
                  <a:srgbClr val="002060"/>
                </a:solidFill>
              </a:rPr>
              <a:t>subjectivities</a:t>
            </a:r>
            <a:r>
              <a:rPr lang="pt-BR" sz="1800" b="1" dirty="0" smtClean="0">
                <a:solidFill>
                  <a:srgbClr val="002060"/>
                </a:solidFill>
              </a:rPr>
              <a:t>)</a:t>
            </a:r>
            <a:r>
              <a:rPr lang="pt-BR" sz="1800" b="0" dirty="0" smtClean="0">
                <a:solidFill>
                  <a:srgbClr val="002060"/>
                </a:solidFill>
              </a:rPr>
              <a:t>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Inclusão de termos como </a:t>
            </a:r>
            <a:r>
              <a:rPr lang="pt-BR" sz="1800" b="1" dirty="0" smtClean="0">
                <a:solidFill>
                  <a:srgbClr val="002060"/>
                </a:solidFill>
              </a:rPr>
              <a:t>“TBA” (</a:t>
            </a:r>
            <a:r>
              <a:rPr lang="pt-BR" sz="1800" b="1" i="1" dirty="0" smtClean="0">
                <a:solidFill>
                  <a:srgbClr val="002060"/>
                </a:solidFill>
              </a:rPr>
              <a:t>to </a:t>
            </a:r>
            <a:r>
              <a:rPr lang="pt-BR" sz="1800" b="1" i="1" dirty="0" err="1" smtClean="0">
                <a:solidFill>
                  <a:srgbClr val="002060"/>
                </a:solidFill>
              </a:rPr>
              <a:t>be</a:t>
            </a:r>
            <a:r>
              <a:rPr lang="pt-BR" sz="1800" b="1" i="1" dirty="0" smtClean="0">
                <a:solidFill>
                  <a:srgbClr val="002060"/>
                </a:solidFill>
              </a:rPr>
              <a:t> </a:t>
            </a:r>
            <a:r>
              <a:rPr lang="pt-BR" sz="1800" b="1" i="1" dirty="0" err="1" smtClean="0">
                <a:solidFill>
                  <a:srgbClr val="002060"/>
                </a:solidFill>
              </a:rPr>
              <a:t>agreed</a:t>
            </a:r>
            <a:r>
              <a:rPr lang="pt-BR" sz="1800" b="1" dirty="0" smtClean="0">
                <a:solidFill>
                  <a:srgbClr val="002060"/>
                </a:solidFill>
              </a:rPr>
              <a:t>)</a:t>
            </a:r>
            <a:r>
              <a:rPr lang="pt-BR" sz="1800" b="0" dirty="0" smtClean="0">
                <a:solidFill>
                  <a:srgbClr val="002060"/>
                </a:solidFill>
              </a:rPr>
              <a:t>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dirty="0" smtClean="0">
                <a:solidFill>
                  <a:srgbClr val="002060"/>
                </a:solidFill>
              </a:rPr>
              <a:t>Falta de acompanhamento do processo pelas cedentes</a:t>
            </a:r>
            <a:r>
              <a:rPr lang="pt-BR" sz="1800" b="0" dirty="0" smtClean="0">
                <a:solidFill>
                  <a:srgbClr val="002060"/>
                </a:solidFill>
              </a:rPr>
              <a:t> na colocação junto a Resseguradores e </a:t>
            </a:r>
            <a:r>
              <a:rPr lang="pt-BR" sz="1800" b="0" dirty="0" err="1" smtClean="0">
                <a:solidFill>
                  <a:srgbClr val="002060"/>
                </a:solidFill>
              </a:rPr>
              <a:t>Brokers</a:t>
            </a:r>
            <a:r>
              <a:rPr lang="pt-BR" sz="1800" b="0" dirty="0" smtClean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 txBox="1">
            <a:spLocks/>
          </p:cNvSpPr>
          <p:nvPr/>
        </p:nvSpPr>
        <p:spPr>
          <a:xfrm>
            <a:off x="373642" y="476672"/>
            <a:ext cx="700667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Contratos facultativos</a:t>
            </a:r>
            <a:endParaRPr kumimoji="0" lang="pt-BR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tângulo 2"/>
          <p:cNvSpPr/>
          <p:nvPr/>
        </p:nvSpPr>
        <p:spPr bwMode="auto">
          <a:xfrm>
            <a:off x="362868" y="1226509"/>
            <a:ext cx="6053558" cy="4022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>
                <a:tab pos="195263" algn="l"/>
              </a:tabLst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Cuidados na Colocação de um Contrato Facultativo</a:t>
            </a:r>
            <a:endParaRPr kumimoji="0" lang="pt-BR" sz="20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4" name="Retângulo 3"/>
          <p:cNvSpPr/>
          <p:nvPr/>
        </p:nvSpPr>
        <p:spPr bwMode="auto">
          <a:xfrm>
            <a:off x="395536" y="2051017"/>
            <a:ext cx="8286808" cy="289015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O perigo está nos </a:t>
            </a:r>
            <a:r>
              <a:rPr lang="pt-BR" sz="1800" dirty="0" smtClean="0">
                <a:solidFill>
                  <a:srgbClr val="002060"/>
                </a:solidFill>
              </a:rPr>
              <a:t>detalhes</a:t>
            </a:r>
            <a:r>
              <a:rPr lang="pt-BR" sz="1800" b="0" dirty="0" smtClean="0">
                <a:solidFill>
                  <a:srgbClr val="002060"/>
                </a:solidFill>
              </a:rPr>
              <a:t>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Uma cláusula </a:t>
            </a:r>
            <a:r>
              <a:rPr lang="pt-BR" sz="1800" dirty="0" smtClean="0">
                <a:solidFill>
                  <a:srgbClr val="002060"/>
                </a:solidFill>
              </a:rPr>
              <a:t>não faz </a:t>
            </a:r>
            <a:r>
              <a:rPr lang="pt-BR" sz="1800" b="0" dirty="0" smtClean="0">
                <a:solidFill>
                  <a:srgbClr val="002060"/>
                </a:solidFill>
              </a:rPr>
              <a:t>um contrato.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O que funciona em uma jurisdição </a:t>
            </a:r>
            <a:r>
              <a:rPr lang="pt-BR" sz="1800" dirty="0" smtClean="0">
                <a:solidFill>
                  <a:srgbClr val="002060"/>
                </a:solidFill>
              </a:rPr>
              <a:t>não funciona </a:t>
            </a:r>
            <a:r>
              <a:rPr lang="pt-BR" sz="1800" b="0" dirty="0" smtClean="0">
                <a:solidFill>
                  <a:srgbClr val="002060"/>
                </a:solidFill>
              </a:rPr>
              <a:t>em outra.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Cláusula padrão de mercado </a:t>
            </a:r>
            <a:r>
              <a:rPr lang="pt-BR" sz="1800" dirty="0" smtClean="0">
                <a:solidFill>
                  <a:srgbClr val="002060"/>
                </a:solidFill>
              </a:rPr>
              <a:t>não significa </a:t>
            </a:r>
            <a:r>
              <a:rPr lang="pt-BR" sz="1800" b="0" dirty="0" smtClean="0">
                <a:solidFill>
                  <a:srgbClr val="002060"/>
                </a:solidFill>
              </a:rPr>
              <a:t>que não haverá disputas judiciais.</a:t>
            </a:r>
          </a:p>
          <a:p>
            <a:pPr marL="180975" indent="-180975" algn="just" eaLnBrk="0" hangingPunct="0">
              <a:lnSpc>
                <a:spcPct val="150000"/>
              </a:lnSpc>
              <a:spcBef>
                <a:spcPts val="720"/>
              </a:spcBef>
              <a:spcAft>
                <a:spcPts val="720"/>
              </a:spcAft>
              <a:buFont typeface="Arial" pitchFamily="34" charset="0"/>
              <a:buChar char="▪"/>
              <a:tabLst>
                <a:tab pos="180975" algn="l"/>
              </a:tabLst>
            </a:pPr>
            <a:r>
              <a:rPr lang="pt-BR" sz="1800" b="0" dirty="0" smtClean="0">
                <a:solidFill>
                  <a:srgbClr val="002060"/>
                </a:solidFill>
              </a:rPr>
              <a:t>Tamanho </a:t>
            </a:r>
            <a:r>
              <a:rPr lang="pt-BR" sz="1800" dirty="0" smtClean="0">
                <a:solidFill>
                  <a:srgbClr val="002060"/>
                </a:solidFill>
              </a:rPr>
              <a:t>não é tudo</a:t>
            </a:r>
            <a:r>
              <a:rPr lang="pt-BR" sz="1800" b="0" dirty="0" smtClean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 txBox="1">
            <a:spLocks/>
          </p:cNvSpPr>
          <p:nvPr/>
        </p:nvSpPr>
        <p:spPr>
          <a:xfrm>
            <a:off x="373642" y="476672"/>
            <a:ext cx="7006670" cy="164352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Alguns exemplos de colocações facultativas complexas para seguro de grandes riscos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tângulo 2"/>
          <p:cNvSpPr/>
          <p:nvPr/>
        </p:nvSpPr>
        <p:spPr bwMode="auto">
          <a:xfrm>
            <a:off x="362868" y="1772816"/>
            <a:ext cx="4359825" cy="4022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>
              <a:spcAft>
                <a:spcPct val="30000"/>
              </a:spcAft>
              <a:tabLst>
                <a:tab pos="195263" algn="l"/>
              </a:tabLst>
            </a:pPr>
            <a:r>
              <a:rPr lang="en-US" sz="2000" b="0" dirty="0" smtClean="0">
                <a:solidFill>
                  <a:srgbClr val="002060"/>
                </a:solidFill>
              </a:rPr>
              <a:t>D&amp;O | Total Sum Insured: US$250 m</a:t>
            </a:r>
            <a:endParaRPr kumimoji="0" lang="pt-BR" sz="20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393277" y="2348880"/>
            <a:ext cx="6059043" cy="4309679"/>
            <a:chOff x="1877888" y="1268760"/>
            <a:chExt cx="7086600" cy="5040560"/>
          </a:xfrm>
        </p:grpSpPr>
        <p:pic>
          <p:nvPicPr>
            <p:cNvPr id="9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77888" y="1268760"/>
              <a:ext cx="7086600" cy="5019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tângulo 9"/>
            <p:cNvSpPr/>
            <p:nvPr/>
          </p:nvSpPr>
          <p:spPr>
            <a:xfrm>
              <a:off x="2483768" y="5661248"/>
              <a:ext cx="3096344" cy="6480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/>
            </a:p>
          </p:txBody>
        </p:sp>
      </p:grp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 txBox="1">
            <a:spLocks/>
          </p:cNvSpPr>
          <p:nvPr/>
        </p:nvSpPr>
        <p:spPr>
          <a:xfrm>
            <a:off x="373642" y="476672"/>
            <a:ext cx="7006670" cy="164352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Alguns exemplos de colocações facultativas complexas para seguro de grandes riscos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tângulo 2"/>
          <p:cNvSpPr/>
          <p:nvPr/>
        </p:nvSpPr>
        <p:spPr bwMode="auto">
          <a:xfrm>
            <a:off x="362868" y="1772816"/>
            <a:ext cx="6618456" cy="4022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>
              <a:spcAft>
                <a:spcPct val="30000"/>
              </a:spcAft>
              <a:tabLst>
                <a:tab pos="195263" algn="l"/>
              </a:tabLst>
            </a:pPr>
            <a:r>
              <a:rPr lang="pt-BR" sz="2000" b="0" dirty="0" err="1" smtClean="0">
                <a:solidFill>
                  <a:srgbClr val="002060"/>
                </a:solidFill>
              </a:rPr>
              <a:t>Liability</a:t>
            </a:r>
            <a:r>
              <a:rPr lang="pt-BR" sz="2000" b="0" dirty="0" smtClean="0">
                <a:solidFill>
                  <a:srgbClr val="002060"/>
                </a:solidFill>
              </a:rPr>
              <a:t> | Total </a:t>
            </a:r>
            <a:r>
              <a:rPr lang="pt-BR" sz="2000" b="0" dirty="0" err="1" smtClean="0">
                <a:solidFill>
                  <a:srgbClr val="002060"/>
                </a:solidFill>
              </a:rPr>
              <a:t>Sum</a:t>
            </a:r>
            <a:r>
              <a:rPr lang="pt-BR" sz="2000" b="0" dirty="0" smtClean="0">
                <a:solidFill>
                  <a:srgbClr val="002060"/>
                </a:solidFill>
              </a:rPr>
              <a:t> </a:t>
            </a:r>
            <a:r>
              <a:rPr lang="pt-BR" sz="2000" b="0" dirty="0" err="1" smtClean="0">
                <a:solidFill>
                  <a:srgbClr val="002060"/>
                </a:solidFill>
              </a:rPr>
              <a:t>Insured</a:t>
            </a:r>
            <a:r>
              <a:rPr lang="pt-BR" sz="2000" b="0" dirty="0" smtClean="0">
                <a:solidFill>
                  <a:srgbClr val="002060"/>
                </a:solidFill>
              </a:rPr>
              <a:t>: US$800 m (</a:t>
            </a:r>
            <a:r>
              <a:rPr lang="pt-BR" sz="2000" b="0" dirty="0" err="1" smtClean="0">
                <a:solidFill>
                  <a:srgbClr val="002060"/>
                </a:solidFill>
              </a:rPr>
              <a:t>Risk</a:t>
            </a:r>
            <a:r>
              <a:rPr lang="pt-BR" sz="2000" b="0" dirty="0" smtClean="0">
                <a:solidFill>
                  <a:srgbClr val="002060"/>
                </a:solidFill>
              </a:rPr>
              <a:t> 1 + </a:t>
            </a:r>
            <a:r>
              <a:rPr lang="pt-BR" sz="2000" b="0" dirty="0" err="1" smtClean="0">
                <a:solidFill>
                  <a:srgbClr val="002060"/>
                </a:solidFill>
              </a:rPr>
              <a:t>Risk</a:t>
            </a:r>
            <a:r>
              <a:rPr lang="pt-BR" sz="2000" b="0" dirty="0" smtClean="0">
                <a:solidFill>
                  <a:srgbClr val="002060"/>
                </a:solidFill>
              </a:rPr>
              <a:t> 2)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grpSp>
        <p:nvGrpSpPr>
          <p:cNvPr id="7" name="Grupo 21"/>
          <p:cNvGrpSpPr>
            <a:grpSpLocks/>
          </p:cNvGrpSpPr>
          <p:nvPr/>
        </p:nvGrpSpPr>
        <p:grpSpPr bwMode="auto">
          <a:xfrm>
            <a:off x="1262185" y="2348880"/>
            <a:ext cx="6406159" cy="4175240"/>
            <a:chOff x="304800" y="765175"/>
            <a:chExt cx="8374063" cy="5457825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23850" y="765175"/>
              <a:ext cx="4213225" cy="25241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algn="ctr"/>
              <a:r>
                <a:rPr lang="en-GB" sz="1600" b="1">
                  <a:solidFill>
                    <a:schemeClr val="bg1"/>
                  </a:solidFill>
                </a:rPr>
                <a:t>LIABILITY – RISK 1</a:t>
              </a:r>
            </a:p>
          </p:txBody>
        </p:sp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>
              <a:off x="323850" y="1017588"/>
              <a:ext cx="3271838" cy="42830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3592513" y="1017588"/>
              <a:ext cx="1860550" cy="248285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4500563" y="3213100"/>
              <a:ext cx="950912" cy="2087563"/>
            </a:xfrm>
            <a:prstGeom prst="rect">
              <a:avLst/>
            </a:prstGeom>
            <a:solidFill>
              <a:srgbClr val="28463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5445125" y="1017588"/>
              <a:ext cx="3230563" cy="4283075"/>
            </a:xfrm>
            <a:prstGeom prst="rect">
              <a:avLst/>
            </a:prstGeom>
            <a:solidFill>
              <a:srgbClr val="0D1B3E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323850" y="5300663"/>
              <a:ext cx="8351838" cy="746125"/>
            </a:xfrm>
            <a:prstGeom prst="rect">
              <a:avLst/>
            </a:prstGeom>
            <a:solidFill>
              <a:srgbClr val="623448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4500563" y="765175"/>
              <a:ext cx="4175125" cy="252413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algn="ctr"/>
              <a:r>
                <a:rPr lang="en-GB" sz="1600" b="1">
                  <a:solidFill>
                    <a:schemeClr val="bg1"/>
                  </a:solidFill>
                </a:rPr>
                <a:t>LIABILITY – RISK 2</a:t>
              </a:r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 rot="60000">
              <a:off x="4496783" y="1029055"/>
              <a:ext cx="31031" cy="220455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lIns="54000" tIns="54000" rIns="54000" bIns="54000" anchor="ctr"/>
            <a:lstStyle/>
            <a:p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592138" y="2592388"/>
              <a:ext cx="2874962" cy="1586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 algn="ctr">
                <a:tabLst>
                  <a:tab pos="1524000" algn="r"/>
                  <a:tab pos="2333625" algn="r"/>
                </a:tabLst>
              </a:pPr>
              <a:r>
                <a:rPr lang="en-GB" sz="3200" b="1">
                  <a:solidFill>
                    <a:schemeClr val="bg1"/>
                  </a:solidFill>
                </a:rPr>
                <a:t>USD 225m xs USD 25m</a:t>
              </a:r>
              <a:endParaRPr lang="en-GB" sz="3200">
                <a:solidFill>
                  <a:schemeClr val="bg1"/>
                </a:solidFill>
              </a:endParaRPr>
            </a:p>
            <a:p>
              <a:pPr algn="ctr">
                <a:tabLst>
                  <a:tab pos="1524000" algn="r"/>
                  <a:tab pos="2333625" algn="r"/>
                </a:tabLst>
              </a:pPr>
              <a:endParaRPr lang="en-GB" sz="3200">
                <a:solidFill>
                  <a:schemeClr val="bg1"/>
                </a:solidFill>
                <a:sym typeface="Symbol" pitchFamily="18" charset="2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1454151" y="5345062"/>
              <a:ext cx="6126163" cy="6014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 algn="ctr">
                <a:tabLst>
                  <a:tab pos="1524000" algn="r"/>
                  <a:tab pos="3143250" algn="r"/>
                  <a:tab pos="3314700" algn="l"/>
                </a:tabLst>
              </a:pPr>
              <a:r>
                <a:rPr lang="en-GB" sz="3200" b="1" dirty="0">
                  <a:solidFill>
                    <a:schemeClr val="bg1"/>
                  </a:solidFill>
                </a:rPr>
                <a:t>Primary USD 25m</a:t>
              </a:r>
              <a:endParaRPr lang="en-GB" sz="32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4486276" y="3852332"/>
              <a:ext cx="990600" cy="7800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 algn="ctr"/>
              <a:r>
                <a:rPr lang="en-GB" sz="1200" b="1" dirty="0">
                  <a:solidFill>
                    <a:schemeClr val="bg1"/>
                  </a:solidFill>
                </a:rPr>
                <a:t>USD 75m </a:t>
              </a:r>
              <a:r>
                <a:rPr lang="en-GB" sz="1200" b="1" dirty="0" err="1">
                  <a:solidFill>
                    <a:schemeClr val="bg1"/>
                  </a:solidFill>
                </a:rPr>
                <a:t>xs</a:t>
              </a:r>
              <a:r>
                <a:rPr lang="en-GB" sz="1200" b="1" dirty="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en-GB" sz="1200" b="1" dirty="0">
                  <a:solidFill>
                    <a:schemeClr val="bg1"/>
                  </a:solidFill>
                </a:rPr>
                <a:t>USD25m 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5724525" y="2622550"/>
              <a:ext cx="2752725" cy="10939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 algn="ctr">
                <a:spcBef>
                  <a:spcPct val="50000"/>
                </a:spcBef>
                <a:tabLst>
                  <a:tab pos="1524000" algn="r"/>
                </a:tabLst>
              </a:pPr>
              <a:r>
                <a:rPr lang="en-GB" sz="3200" b="1">
                  <a:solidFill>
                    <a:schemeClr val="bg1"/>
                  </a:solidFill>
                </a:rPr>
                <a:t>USD 225m xs USD 25m</a:t>
              </a:r>
              <a:endParaRPr lang="en-GB" sz="3200">
                <a:solidFill>
                  <a:schemeClr val="bg1"/>
                </a:solidFill>
              </a:endParaRPr>
            </a:p>
          </p:txBody>
        </p:sp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3627438" y="1751013"/>
              <a:ext cx="1820862" cy="6014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bg1"/>
                  </a:solidFill>
                </a:rPr>
                <a:t>USD 150m </a:t>
              </a:r>
              <a:r>
                <a:rPr lang="en-GB" sz="1600" b="1" dirty="0" err="1">
                  <a:solidFill>
                    <a:schemeClr val="bg1"/>
                  </a:solidFill>
                </a:rPr>
                <a:t>xs</a:t>
              </a:r>
              <a:r>
                <a:rPr lang="en-GB" sz="1600" b="1" dirty="0">
                  <a:solidFill>
                    <a:schemeClr val="bg1"/>
                  </a:solidFill>
                </a:rPr>
                <a:t> USD 100m </a:t>
              </a:r>
            </a:p>
          </p:txBody>
        </p:sp>
        <p:sp>
          <p:nvSpPr>
            <p:cNvPr id="23" name="Rectangle 36"/>
            <p:cNvSpPr>
              <a:spLocks noChangeArrowheads="1"/>
            </p:cNvSpPr>
            <p:nvPr/>
          </p:nvSpPr>
          <p:spPr bwMode="auto">
            <a:xfrm>
              <a:off x="3590925" y="3213100"/>
              <a:ext cx="909638" cy="2087563"/>
            </a:xfrm>
            <a:prstGeom prst="rect">
              <a:avLst/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24" name="Text Box 37"/>
            <p:cNvSpPr txBox="1">
              <a:spLocks noChangeArrowheads="1"/>
            </p:cNvSpPr>
            <p:nvPr/>
          </p:nvSpPr>
          <p:spPr bwMode="auto">
            <a:xfrm>
              <a:off x="3587750" y="3846513"/>
              <a:ext cx="896938" cy="78006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 algn="ctr"/>
              <a:r>
                <a:rPr lang="en-GB" sz="1200" b="1" dirty="0">
                  <a:solidFill>
                    <a:schemeClr val="bg1"/>
                  </a:solidFill>
                </a:rPr>
                <a:t>USD 75m </a:t>
              </a:r>
              <a:r>
                <a:rPr lang="en-GB" sz="1200" b="1" dirty="0" err="1">
                  <a:solidFill>
                    <a:schemeClr val="bg1"/>
                  </a:solidFill>
                </a:rPr>
                <a:t>xs</a:t>
              </a:r>
              <a:r>
                <a:rPr lang="en-GB" sz="1200" b="1" dirty="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en-GB" sz="1200" b="1" dirty="0">
                  <a:solidFill>
                    <a:schemeClr val="bg1"/>
                  </a:solidFill>
                </a:rPr>
                <a:t>USD25m </a:t>
              </a:r>
            </a:p>
          </p:txBody>
        </p:sp>
        <p:sp>
          <p:nvSpPr>
            <p:cNvPr id="25" name="Rectangle 43"/>
            <p:cNvSpPr>
              <a:spLocks noChangeArrowheads="1"/>
            </p:cNvSpPr>
            <p:nvPr/>
          </p:nvSpPr>
          <p:spPr bwMode="auto">
            <a:xfrm>
              <a:off x="304800" y="6011863"/>
              <a:ext cx="8374063" cy="21113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algn="ctr"/>
              <a:r>
                <a:rPr lang="en-GB" sz="1600" b="1" dirty="0">
                  <a:solidFill>
                    <a:schemeClr val="bg1"/>
                  </a:solidFill>
                </a:rPr>
                <a:t>Deductible: USD 10m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 txBox="1">
            <a:spLocks/>
          </p:cNvSpPr>
          <p:nvPr/>
        </p:nvSpPr>
        <p:spPr>
          <a:xfrm>
            <a:off x="373642" y="476672"/>
            <a:ext cx="7006670" cy="164352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Alguns exemplos de colocações facultativas complexas para seguro de grandes riscos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tângulo 2"/>
          <p:cNvSpPr/>
          <p:nvPr/>
        </p:nvSpPr>
        <p:spPr bwMode="auto">
          <a:xfrm>
            <a:off x="362868" y="1772816"/>
            <a:ext cx="4771797" cy="4022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>
              <a:spcAft>
                <a:spcPct val="30000"/>
              </a:spcAft>
              <a:tabLst>
                <a:tab pos="195263" algn="l"/>
              </a:tabLst>
            </a:pPr>
            <a:r>
              <a:rPr lang="pt-BR" sz="2000" b="0" dirty="0" err="1" smtClean="0">
                <a:solidFill>
                  <a:srgbClr val="002060"/>
                </a:solidFill>
              </a:rPr>
              <a:t>Property</a:t>
            </a:r>
            <a:r>
              <a:rPr lang="pt-BR" sz="2000" b="0" dirty="0" smtClean="0">
                <a:solidFill>
                  <a:srgbClr val="002060"/>
                </a:solidFill>
              </a:rPr>
              <a:t> | Total </a:t>
            </a:r>
            <a:r>
              <a:rPr lang="pt-BR" sz="2000" b="0" dirty="0" err="1" smtClean="0">
                <a:solidFill>
                  <a:srgbClr val="002060"/>
                </a:solidFill>
              </a:rPr>
              <a:t>Sum</a:t>
            </a:r>
            <a:r>
              <a:rPr lang="pt-BR" sz="2000" b="0" dirty="0" smtClean="0">
                <a:solidFill>
                  <a:srgbClr val="002060"/>
                </a:solidFill>
              </a:rPr>
              <a:t> </a:t>
            </a:r>
            <a:r>
              <a:rPr lang="pt-BR" sz="2000" b="0" dirty="0" err="1" smtClean="0">
                <a:solidFill>
                  <a:srgbClr val="002060"/>
                </a:solidFill>
              </a:rPr>
              <a:t>Insured</a:t>
            </a:r>
            <a:r>
              <a:rPr lang="pt-BR" sz="2000" b="0" dirty="0" smtClean="0">
                <a:solidFill>
                  <a:srgbClr val="002060"/>
                </a:solidFill>
              </a:rPr>
              <a:t>: US$600 m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345490"/>
            <a:ext cx="6912768" cy="425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 txBox="1">
            <a:spLocks/>
          </p:cNvSpPr>
          <p:nvPr/>
        </p:nvSpPr>
        <p:spPr>
          <a:xfrm>
            <a:off x="373642" y="476672"/>
            <a:ext cx="7006670" cy="164352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Alguns exemplos de colocações facultativas complexas para seguro de grandes riscos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tângulo 2"/>
          <p:cNvSpPr/>
          <p:nvPr/>
        </p:nvSpPr>
        <p:spPr bwMode="auto">
          <a:xfrm>
            <a:off x="362868" y="1772816"/>
            <a:ext cx="4544170" cy="4022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>
              <a:spcAft>
                <a:spcPct val="30000"/>
              </a:spcAft>
              <a:tabLst>
                <a:tab pos="195263" algn="l"/>
              </a:tabLst>
            </a:pPr>
            <a:r>
              <a:rPr lang="pt-BR" sz="2000" b="0" dirty="0" err="1" smtClean="0">
                <a:solidFill>
                  <a:srgbClr val="002060"/>
                </a:solidFill>
              </a:rPr>
              <a:t>Property</a:t>
            </a:r>
            <a:r>
              <a:rPr lang="pt-BR" sz="2000" b="0" dirty="0" smtClean="0">
                <a:solidFill>
                  <a:srgbClr val="002060"/>
                </a:solidFill>
              </a:rPr>
              <a:t> | Total </a:t>
            </a:r>
            <a:r>
              <a:rPr lang="pt-BR" sz="2000" b="0" dirty="0" err="1" smtClean="0">
                <a:solidFill>
                  <a:srgbClr val="002060"/>
                </a:solidFill>
              </a:rPr>
              <a:t>Sum</a:t>
            </a:r>
            <a:r>
              <a:rPr lang="pt-BR" sz="2000" b="0" dirty="0" smtClean="0">
                <a:solidFill>
                  <a:srgbClr val="002060"/>
                </a:solidFill>
              </a:rPr>
              <a:t> </a:t>
            </a:r>
            <a:r>
              <a:rPr lang="pt-BR" sz="2000" b="0" dirty="0" err="1" smtClean="0">
                <a:solidFill>
                  <a:srgbClr val="002060"/>
                </a:solidFill>
              </a:rPr>
              <a:t>Insured</a:t>
            </a:r>
            <a:r>
              <a:rPr lang="pt-BR" sz="2000" b="0" dirty="0" smtClean="0">
                <a:solidFill>
                  <a:srgbClr val="002060"/>
                </a:solidFill>
              </a:rPr>
              <a:t>: R$1,2 Bi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827584" y="2276872"/>
            <a:ext cx="7319613" cy="4392548"/>
            <a:chOff x="1187624" y="1827240"/>
            <a:chExt cx="7704856" cy="4623735"/>
          </a:xfrm>
        </p:grpSpPr>
        <p:sp>
          <p:nvSpPr>
            <p:cNvPr id="6" name="Retângulo 5"/>
            <p:cNvSpPr/>
            <p:nvPr/>
          </p:nvSpPr>
          <p:spPr>
            <a:xfrm>
              <a:off x="1944544" y="1827240"/>
              <a:ext cx="2376264" cy="1008112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/>
            </a:p>
          </p:txBody>
        </p:sp>
        <p:grpSp>
          <p:nvGrpSpPr>
            <p:cNvPr id="7" name="Grupo 12"/>
            <p:cNvGrpSpPr/>
            <p:nvPr/>
          </p:nvGrpSpPr>
          <p:grpSpPr>
            <a:xfrm>
              <a:off x="1187624" y="1851194"/>
              <a:ext cx="7704856" cy="4599781"/>
              <a:chOff x="1187624" y="1853555"/>
              <a:chExt cx="7704856" cy="4599781"/>
            </a:xfrm>
          </p:grpSpPr>
          <p:sp>
            <p:nvSpPr>
              <p:cNvPr id="8" name="Retângulo 7"/>
              <p:cNvSpPr/>
              <p:nvPr/>
            </p:nvSpPr>
            <p:spPr>
              <a:xfrm>
                <a:off x="4373560" y="2888104"/>
                <a:ext cx="2133864" cy="1124080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2400"/>
              </a:p>
            </p:txBody>
          </p:sp>
          <p:grpSp>
            <p:nvGrpSpPr>
              <p:cNvPr id="9" name="Grupo 11"/>
              <p:cNvGrpSpPr/>
              <p:nvPr/>
            </p:nvGrpSpPr>
            <p:grpSpPr>
              <a:xfrm>
                <a:off x="1187624" y="1853555"/>
                <a:ext cx="7704856" cy="4599781"/>
                <a:chOff x="1187624" y="1844824"/>
                <a:chExt cx="7704856" cy="4599781"/>
              </a:xfrm>
            </p:grpSpPr>
            <p:pic>
              <p:nvPicPr>
                <p:cNvPr id="1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1983457" y="1844824"/>
                  <a:ext cx="6909023" cy="9676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977709" y="2924944"/>
                  <a:ext cx="4484083" cy="10289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2" name="Seta em curva para a direita 11"/>
                <p:cNvSpPr/>
                <p:nvPr/>
              </p:nvSpPr>
              <p:spPr>
                <a:xfrm>
                  <a:off x="1187624" y="2564904"/>
                  <a:ext cx="648072" cy="1008112"/>
                </a:xfrm>
                <a:prstGeom prst="curvedRightArrow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sz="2400">
                    <a:solidFill>
                      <a:schemeClr val="tx1"/>
                    </a:solidFill>
                  </a:endParaRPr>
                </a:p>
              </p:txBody>
            </p:sp>
            <p:pic>
              <p:nvPicPr>
                <p:cNvPr id="13" name="Picture 4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2012801" y="4149080"/>
                  <a:ext cx="4143375" cy="22955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4" name="Seta em curva para a esquerda 13"/>
                <p:cNvSpPr/>
                <p:nvPr/>
              </p:nvSpPr>
              <p:spPr>
                <a:xfrm>
                  <a:off x="6588224" y="3645024"/>
                  <a:ext cx="648072" cy="1008112"/>
                </a:xfrm>
                <a:prstGeom prst="curvedLeftArrow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sz="240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/>
          <p:cNvSpPr txBox="1">
            <a:spLocks/>
          </p:cNvSpPr>
          <p:nvPr/>
        </p:nvSpPr>
        <p:spPr>
          <a:xfrm>
            <a:off x="373642" y="476672"/>
            <a:ext cx="7006670" cy="164352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Alguns exemplos de colocações facultativas complexas para seguro de grandes riscos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1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tângulo 2"/>
          <p:cNvSpPr/>
          <p:nvPr/>
        </p:nvSpPr>
        <p:spPr bwMode="auto">
          <a:xfrm>
            <a:off x="362868" y="1772816"/>
            <a:ext cx="4544170" cy="40229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>
              <a:spcAft>
                <a:spcPct val="30000"/>
              </a:spcAft>
              <a:tabLst>
                <a:tab pos="195263" algn="l"/>
              </a:tabLst>
            </a:pPr>
            <a:r>
              <a:rPr lang="pt-BR" sz="2000" b="0" dirty="0" err="1" smtClean="0">
                <a:solidFill>
                  <a:srgbClr val="002060"/>
                </a:solidFill>
              </a:rPr>
              <a:t>Property</a:t>
            </a:r>
            <a:r>
              <a:rPr lang="pt-BR" sz="2000" b="0" dirty="0" smtClean="0">
                <a:solidFill>
                  <a:srgbClr val="002060"/>
                </a:solidFill>
              </a:rPr>
              <a:t> | Total </a:t>
            </a:r>
            <a:r>
              <a:rPr lang="pt-BR" sz="2000" b="0" dirty="0" err="1" smtClean="0">
                <a:solidFill>
                  <a:srgbClr val="002060"/>
                </a:solidFill>
              </a:rPr>
              <a:t>Sum</a:t>
            </a:r>
            <a:r>
              <a:rPr lang="pt-BR" sz="2000" b="0" dirty="0" smtClean="0">
                <a:solidFill>
                  <a:srgbClr val="002060"/>
                </a:solidFill>
              </a:rPr>
              <a:t> </a:t>
            </a:r>
            <a:r>
              <a:rPr lang="pt-BR" sz="2000" b="0" dirty="0" err="1" smtClean="0">
                <a:solidFill>
                  <a:srgbClr val="002060"/>
                </a:solidFill>
              </a:rPr>
              <a:t>Insured</a:t>
            </a:r>
            <a:r>
              <a:rPr lang="pt-BR" sz="2000" b="0" dirty="0" smtClean="0">
                <a:solidFill>
                  <a:srgbClr val="002060"/>
                </a:solidFill>
              </a:rPr>
              <a:t>: R$1,2 Bi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1403648" y="2327278"/>
            <a:ext cx="6014516" cy="4342082"/>
            <a:chOff x="1187624" y="1844824"/>
            <a:chExt cx="6682796" cy="4824536"/>
          </a:xfrm>
        </p:grpSpPr>
        <p:grpSp>
          <p:nvGrpSpPr>
            <p:cNvPr id="16" name="Grupo 11"/>
            <p:cNvGrpSpPr/>
            <p:nvPr/>
          </p:nvGrpSpPr>
          <p:grpSpPr>
            <a:xfrm>
              <a:off x="1979712" y="1844824"/>
              <a:ext cx="4545296" cy="1124080"/>
              <a:chOff x="1916496" y="2888104"/>
              <a:chExt cx="4545296" cy="1124080"/>
            </a:xfrm>
          </p:grpSpPr>
          <p:pic>
            <p:nvPicPr>
              <p:cNvPr id="19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977709" y="2924944"/>
                <a:ext cx="4484083" cy="10289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" name="Retângulo 19"/>
              <p:cNvSpPr/>
              <p:nvPr/>
            </p:nvSpPr>
            <p:spPr>
              <a:xfrm>
                <a:off x="1916496" y="2888104"/>
                <a:ext cx="2565912" cy="1124080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2400"/>
              </a:p>
            </p:txBody>
          </p:sp>
        </p:grpSp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040108" y="3095358"/>
              <a:ext cx="5830312" cy="3574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Seta em curva para a direita 17"/>
            <p:cNvSpPr/>
            <p:nvPr/>
          </p:nvSpPr>
          <p:spPr>
            <a:xfrm>
              <a:off x="1187624" y="2564904"/>
              <a:ext cx="648072" cy="1008112"/>
            </a:xfrm>
            <a:prstGeom prst="curved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4778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D8D8D5"/>
      </a:dk2>
      <a:lt2>
        <a:srgbClr val="707061"/>
      </a:lt2>
      <a:accent1>
        <a:srgbClr val="113388"/>
      </a:accent1>
      <a:accent2>
        <a:srgbClr val="426BB3"/>
      </a:accent2>
      <a:accent3>
        <a:srgbClr val="FFFFFF"/>
      </a:accent3>
      <a:accent4>
        <a:srgbClr val="000000"/>
      </a:accent4>
      <a:accent5>
        <a:srgbClr val="AAADC3"/>
      </a:accent5>
      <a:accent6>
        <a:srgbClr val="3B60A2"/>
      </a:accent6>
      <a:hlink>
        <a:srgbClr val="819CCC"/>
      </a:hlink>
      <a:folHlink>
        <a:srgbClr val="C6CEE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113388"/>
        </a:solidFill>
        <a:ln w="25400" algn="ctr">
          <a:noFill/>
          <a:miter lim="800000"/>
          <a:headEnd/>
          <a:tailEnd/>
        </a:ln>
      </a:spPr>
      <a:bodyPr wrap="square" lIns="198000" tIns="46800" rIns="90000" bIns="82800" rtlCol="0" anchor="ctr">
        <a:spAutoFit/>
      </a:bodyPr>
      <a:lstStyle>
        <a:defPPr marL="444500" indent="-444500" algn="ctr" eaLnBrk="0" hangingPunct="0">
          <a:spcAft>
            <a:spcPct val="40000"/>
          </a:spcAft>
          <a:buClr>
            <a:schemeClr val="bg2"/>
          </a:buClr>
          <a:buSzPct val="95000"/>
          <a:buFont typeface="Courier New" pitchFamily="49" charset="0"/>
          <a:buChar char="o"/>
          <a:defRPr sz="2000" dirty="0">
            <a:solidFill>
              <a:srgbClr val="000066"/>
            </a:solidFill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rgbClr val="FF0000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D8D8D5"/>
        </a:dk2>
        <a:lt2>
          <a:srgbClr val="707061"/>
        </a:lt2>
        <a:accent1>
          <a:srgbClr val="113388"/>
        </a:accent1>
        <a:accent2>
          <a:srgbClr val="426BB3"/>
        </a:accent2>
        <a:accent3>
          <a:srgbClr val="FFFFFF"/>
        </a:accent3>
        <a:accent4>
          <a:srgbClr val="000000"/>
        </a:accent4>
        <a:accent5>
          <a:srgbClr val="AAADC3"/>
        </a:accent5>
        <a:accent6>
          <a:srgbClr val="3B60A2"/>
        </a:accent6>
        <a:hlink>
          <a:srgbClr val="819CCC"/>
        </a:hlink>
        <a:folHlink>
          <a:srgbClr val="C6CEE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ere Präsentation 2">
  <a:themeElements>
    <a:clrScheme name="Leere Präsentation 1">
      <a:dk1>
        <a:srgbClr val="000000"/>
      </a:dk1>
      <a:lt1>
        <a:srgbClr val="FFFFFF"/>
      </a:lt1>
      <a:dk2>
        <a:srgbClr val="D8D8D5"/>
      </a:dk2>
      <a:lt2>
        <a:srgbClr val="707061"/>
      </a:lt2>
      <a:accent1>
        <a:srgbClr val="113388"/>
      </a:accent1>
      <a:accent2>
        <a:srgbClr val="426BB3"/>
      </a:accent2>
      <a:accent3>
        <a:srgbClr val="FFFFFF"/>
      </a:accent3>
      <a:accent4>
        <a:srgbClr val="000000"/>
      </a:accent4>
      <a:accent5>
        <a:srgbClr val="AAADC3"/>
      </a:accent5>
      <a:accent6>
        <a:srgbClr val="3B60A2"/>
      </a:accent6>
      <a:hlink>
        <a:srgbClr val="819CCC"/>
      </a:hlink>
      <a:folHlink>
        <a:srgbClr val="C6CEE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113388"/>
        </a:solidFill>
        <a:ln w="25400" algn="ctr">
          <a:noFill/>
          <a:miter lim="800000"/>
          <a:headEnd/>
          <a:tailEnd/>
        </a:ln>
      </a:spPr>
      <a:bodyPr wrap="square" lIns="198000" tIns="46800" rIns="90000" bIns="82800" rtlCol="0" anchor="ctr">
        <a:spAutoFit/>
      </a:bodyPr>
      <a:lstStyle>
        <a:defPPr marL="444500" indent="-444500" algn="ctr" eaLnBrk="0" hangingPunct="0">
          <a:spcAft>
            <a:spcPct val="40000"/>
          </a:spcAft>
          <a:buClr>
            <a:schemeClr val="bg2"/>
          </a:buClr>
          <a:buSzPct val="95000"/>
          <a:buFont typeface="Courier New" pitchFamily="49" charset="0"/>
          <a:buChar char="o"/>
          <a:defRPr sz="2000" dirty="0">
            <a:solidFill>
              <a:srgbClr val="000066"/>
            </a:solidFill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D8D8D5"/>
        </a:dk2>
        <a:lt2>
          <a:srgbClr val="707061"/>
        </a:lt2>
        <a:accent1>
          <a:srgbClr val="113388"/>
        </a:accent1>
        <a:accent2>
          <a:srgbClr val="426BB3"/>
        </a:accent2>
        <a:accent3>
          <a:srgbClr val="FFFFFF"/>
        </a:accent3>
        <a:accent4>
          <a:srgbClr val="000000"/>
        </a:accent4>
        <a:accent5>
          <a:srgbClr val="AAADC3"/>
        </a:accent5>
        <a:accent6>
          <a:srgbClr val="3B60A2"/>
        </a:accent6>
        <a:hlink>
          <a:srgbClr val="819CCC"/>
        </a:hlink>
        <a:folHlink>
          <a:srgbClr val="C6CEE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D8D8D5"/>
      </a:dk2>
      <a:lt2>
        <a:srgbClr val="707061"/>
      </a:lt2>
      <a:accent1>
        <a:srgbClr val="113388"/>
      </a:accent1>
      <a:accent2>
        <a:srgbClr val="426BB3"/>
      </a:accent2>
      <a:accent3>
        <a:srgbClr val="FFFFFF"/>
      </a:accent3>
      <a:accent4>
        <a:srgbClr val="000000"/>
      </a:accent4>
      <a:accent5>
        <a:srgbClr val="AAADC3"/>
      </a:accent5>
      <a:accent6>
        <a:srgbClr val="3B60A2"/>
      </a:accent6>
      <a:hlink>
        <a:srgbClr val="819CCC"/>
      </a:hlink>
      <a:folHlink>
        <a:srgbClr val="C6CEE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34A1"/>
      </a:dk2>
      <a:lt2>
        <a:srgbClr val="DDDDDD"/>
      </a:lt2>
      <a:accent1>
        <a:srgbClr val="0034A1"/>
      </a:accent1>
      <a:accent2>
        <a:srgbClr val="3F70BD"/>
      </a:accent2>
      <a:accent3>
        <a:srgbClr val="FFFFFF"/>
      </a:accent3>
      <a:accent4>
        <a:srgbClr val="000000"/>
      </a:accent4>
      <a:accent5>
        <a:srgbClr val="AAAECD"/>
      </a:accent5>
      <a:accent6>
        <a:srgbClr val="3865AB"/>
      </a:accent6>
      <a:hlink>
        <a:srgbClr val="92AFDB"/>
      </a:hlink>
      <a:folHlink>
        <a:srgbClr val="B9CDE6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PPTXP_Zwischenstand_Print_05</Template>
  <TotalTime>35359</TotalTime>
  <Words>430</Words>
  <Application>Microsoft Office PowerPoint</Application>
  <PresentationFormat>Apresentação na tela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14" baseType="lpstr">
      <vt:lpstr>Leere Präsentation</vt:lpstr>
      <vt:lpstr>1_Leere Präsentation 2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Allianz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 for Creating Presentations</dc:title>
  <dc:subject>PowerPoint XP (engl)</dc:subject>
  <dc:creator>Author</dc:creator>
  <dc:description>Optimized for PowerPoint 2002._x000d_
Written by K16 [medienservice] GmbH.</dc:description>
  <cp:lastModifiedBy>RUTJunior</cp:lastModifiedBy>
  <cp:revision>3242</cp:revision>
  <cp:lastPrinted>2004-04-20T08:40:53Z</cp:lastPrinted>
  <dcterms:created xsi:type="dcterms:W3CDTF">2004-04-05T12:46:25Z</dcterms:created>
  <dcterms:modified xsi:type="dcterms:W3CDTF">2016-04-21T13:30:27Z</dcterms:modified>
</cp:coreProperties>
</file>