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notesSlides/notesSlide15.xml" ContentType="application/vnd.openxmlformats-officedocument.presentationml.notesSlide+xml"/>
  <Override PartName="/ppt/charts/chart12.xml" ContentType="application/vnd.openxmlformats-officedocument.drawingml.chart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820" r:id="rId2"/>
    <p:sldId id="829" r:id="rId3"/>
    <p:sldId id="841" r:id="rId4"/>
    <p:sldId id="842" r:id="rId5"/>
    <p:sldId id="843" r:id="rId6"/>
    <p:sldId id="844" r:id="rId7"/>
    <p:sldId id="830" r:id="rId8"/>
    <p:sldId id="831" r:id="rId9"/>
    <p:sldId id="832" r:id="rId10"/>
    <p:sldId id="836" r:id="rId11"/>
    <p:sldId id="839" r:id="rId12"/>
    <p:sldId id="825" r:id="rId13"/>
    <p:sldId id="824" r:id="rId14"/>
    <p:sldId id="823" r:id="rId15"/>
    <p:sldId id="821" r:id="rId16"/>
    <p:sldId id="822" r:id="rId17"/>
    <p:sldId id="826" r:id="rId18"/>
    <p:sldId id="827" r:id="rId19"/>
    <p:sldId id="828" r:id="rId20"/>
  </p:sldIdLst>
  <p:sldSz cx="9906000" cy="6858000" type="A4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47" autoAdjust="0"/>
    <p:restoredTop sz="94660"/>
  </p:normalViewPr>
  <p:slideViewPr>
    <p:cSldViewPr snapToGrid="0">
      <p:cViewPr varScale="1">
        <p:scale>
          <a:sx n="64" d="100"/>
          <a:sy n="64" d="100"/>
        </p:scale>
        <p:origin x="822" y="58"/>
      </p:cViewPr>
      <p:guideLst>
        <p:guide orient="horz" pos="2160"/>
        <p:guide pos="384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lanilha%20em%20Relat&#243;rio%20de%20Conjuntura%202016%20luiz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.10.75\grupos\Area%20Tecnica\Demandas\Conjuntura%20Macroecon&#244;mica\Relat&#243;rio%20de%20Conjuntur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igiero\Documents\Meus%20Documentos\Apresenta&#231;&#245;es\2016_04_abr%20COPAROSE\Gr&#225;ficos%20e%20Tabela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0.10.75\grupos\Area%20Tecnica\Temp\fausto\demanda5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igiero\Documents\Meus%20Documentos\Apresenta&#231;&#245;es\2016_04_abr%20COPAROSE\Gr&#225;ficos%20e%20Tabela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ligiero\Documents\Meus%20Documentos\Apresenta&#231;&#245;es\2016_04_abr%20COPAROSE\Gr&#225;ficos%20e%20Tabel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5131840406\Downloads\WEOApr2016all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5131840406\Downloads\WEOApr2016all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5131840406\Downloads\WEOApr2016all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05131840406\Downloads\WEOApr2016all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Planilha%20em%20Relat&#243;rio%20de%20Conjuntura%202016%2003%2004_formato%20ajustado.ppt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Planilha%20em%20Relat&#243;rio%20de%20Conjuntura%202016%20luiz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Planilha%20em%20Relat&#243;rio%20de%20Conjuntura%202016%20luiz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Planilha%20em%20Relat&#243;rio%20de%20Conjuntura%202016%20luiz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742870708157552E-2"/>
          <c:y val="0.12859750976595519"/>
          <c:w val="0.94678777149724958"/>
          <c:h val="0.71018515829420914"/>
        </c:manualLayout>
      </c:layout>
      <c:lineChart>
        <c:grouping val="standard"/>
        <c:varyColors val="0"/>
        <c:ser>
          <c:idx val="0"/>
          <c:order val="0"/>
          <c:tx>
            <c:strRef>
              <c:f>'[Planilha em Relatório de Conjuntura 2016 luiz]Plan2'!$B$1</c:f>
              <c:strCache>
                <c:ptCount val="1"/>
                <c:pt idx="0">
                  <c:v>Mundo</c:v>
                </c:pt>
              </c:strCache>
            </c:strRef>
          </c:tx>
          <c:spPr>
            <a:ln w="38100"/>
          </c:spPr>
          <c:marker>
            <c:symbol val="none"/>
          </c:marker>
          <c:dPt>
            <c:idx val="36"/>
            <c:bubble3D val="0"/>
            <c:spPr>
              <a:ln w="38100">
                <a:prstDash val="dash"/>
              </a:ln>
            </c:spPr>
          </c:dPt>
          <c:dPt>
            <c:idx val="37"/>
            <c:bubble3D val="0"/>
            <c:spPr>
              <a:ln w="38100">
                <a:prstDash val="dash"/>
              </a:ln>
            </c:spPr>
          </c:dPt>
          <c:dPt>
            <c:idx val="38"/>
            <c:bubble3D val="0"/>
            <c:spPr>
              <a:ln w="38100">
                <a:prstDash val="dash"/>
              </a:ln>
            </c:spPr>
          </c:dPt>
          <c:dPt>
            <c:idx val="39"/>
            <c:bubble3D val="0"/>
            <c:spPr>
              <a:ln w="38100">
                <a:prstDash val="dash"/>
              </a:ln>
            </c:spPr>
          </c:dPt>
          <c:dPt>
            <c:idx val="40"/>
            <c:bubble3D val="0"/>
            <c:spPr>
              <a:ln w="38100">
                <a:prstDash val="dash"/>
              </a:ln>
            </c:spPr>
          </c:dPt>
          <c:dPt>
            <c:idx val="41"/>
            <c:bubble3D val="0"/>
            <c:spPr>
              <a:ln w="38100">
                <a:prstDash val="dash"/>
              </a:ln>
            </c:spPr>
          </c:dPt>
          <c:cat>
            <c:numRef>
              <c:f>'[Planilha em Relatório de Conjuntura 2016 luiz]Plan2'!$A$2:$A$43</c:f>
              <c:numCache>
                <c:formatCode>General</c:formatCode>
                <c:ptCount val="42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</c:numCache>
            </c:numRef>
          </c:cat>
          <c:val>
            <c:numRef>
              <c:f>'[Planilha em Relatório de Conjuntura 2016 luiz]Plan2'!$B$2:$B$43</c:f>
              <c:numCache>
                <c:formatCode>0.0</c:formatCode>
                <c:ptCount val="42"/>
                <c:pt idx="0">
                  <c:v>2.1070000000000002</c:v>
                </c:pt>
                <c:pt idx="1">
                  <c:v>1.8959999999999984</c:v>
                </c:pt>
                <c:pt idx="2">
                  <c:v>0.68400000000000072</c:v>
                </c:pt>
                <c:pt idx="3">
                  <c:v>2.702</c:v>
                </c:pt>
                <c:pt idx="4">
                  <c:v>4.6659999999999942</c:v>
                </c:pt>
                <c:pt idx="5">
                  <c:v>3.8069999999999977</c:v>
                </c:pt>
                <c:pt idx="6">
                  <c:v>3.6509999999999998</c:v>
                </c:pt>
                <c:pt idx="7">
                  <c:v>3.867</c:v>
                </c:pt>
                <c:pt idx="8">
                  <c:v>4.7460000000000004</c:v>
                </c:pt>
                <c:pt idx="9">
                  <c:v>3.8479999999999999</c:v>
                </c:pt>
                <c:pt idx="10">
                  <c:v>3.4219999999999997</c:v>
                </c:pt>
                <c:pt idx="11">
                  <c:v>2.6179999999999999</c:v>
                </c:pt>
                <c:pt idx="12">
                  <c:v>2.2909999999999999</c:v>
                </c:pt>
                <c:pt idx="13">
                  <c:v>2.1040000000000001</c:v>
                </c:pt>
                <c:pt idx="14">
                  <c:v>3.2690000000000001</c:v>
                </c:pt>
                <c:pt idx="15">
                  <c:v>3.3379999999999987</c:v>
                </c:pt>
                <c:pt idx="16">
                  <c:v>3.8919999999999977</c:v>
                </c:pt>
                <c:pt idx="17">
                  <c:v>4.093</c:v>
                </c:pt>
                <c:pt idx="18">
                  <c:v>2.5319999999999987</c:v>
                </c:pt>
                <c:pt idx="19">
                  <c:v>3.637</c:v>
                </c:pt>
                <c:pt idx="20">
                  <c:v>4.8249999999999931</c:v>
                </c:pt>
                <c:pt idx="21">
                  <c:v>2.4889999999999999</c:v>
                </c:pt>
                <c:pt idx="22">
                  <c:v>2.9169999999999967</c:v>
                </c:pt>
                <c:pt idx="23">
                  <c:v>4.2850000000000001</c:v>
                </c:pt>
                <c:pt idx="24">
                  <c:v>5.3949999999999934</c:v>
                </c:pt>
                <c:pt idx="25">
                  <c:v>4.8559999999999945</c:v>
                </c:pt>
                <c:pt idx="26">
                  <c:v>5.4889999999999999</c:v>
                </c:pt>
                <c:pt idx="27">
                  <c:v>5.6499999999999995</c:v>
                </c:pt>
                <c:pt idx="28">
                  <c:v>3.0219999999999998</c:v>
                </c:pt>
                <c:pt idx="29">
                  <c:v>-5.1000000000000004E-2</c:v>
                </c:pt>
                <c:pt idx="30">
                  <c:v>5.41</c:v>
                </c:pt>
                <c:pt idx="31">
                  <c:v>4.2239999999999975</c:v>
                </c:pt>
                <c:pt idx="32">
                  <c:v>3.4630000000000001</c:v>
                </c:pt>
                <c:pt idx="33">
                  <c:v>3.278</c:v>
                </c:pt>
                <c:pt idx="34">
                  <c:v>3.4109999999999987</c:v>
                </c:pt>
                <c:pt idx="35">
                  <c:v>3.09</c:v>
                </c:pt>
                <c:pt idx="36">
                  <c:v>3.1619999999999999</c:v>
                </c:pt>
                <c:pt idx="37">
                  <c:v>3.5349999999999997</c:v>
                </c:pt>
                <c:pt idx="38">
                  <c:v>3.64</c:v>
                </c:pt>
                <c:pt idx="39">
                  <c:v>3.754</c:v>
                </c:pt>
                <c:pt idx="40">
                  <c:v>3.7949999999999999</c:v>
                </c:pt>
                <c:pt idx="41">
                  <c:v>3.8569999999999971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'[Planilha em Relatório de Conjuntura 2016 luiz]Plan2'!$C$1</c:f>
              <c:strCache>
                <c:ptCount val="1"/>
                <c:pt idx="0">
                  <c:v>América Latina</c:v>
                </c:pt>
              </c:strCache>
            </c:strRef>
          </c:tx>
          <c:spPr>
            <a:ln w="38100"/>
          </c:spPr>
          <c:marker>
            <c:symbol val="none"/>
          </c:marker>
          <c:dPt>
            <c:idx val="36"/>
            <c:bubble3D val="0"/>
            <c:spPr>
              <a:ln w="38100">
                <a:prstDash val="dash"/>
              </a:ln>
            </c:spPr>
          </c:dPt>
          <c:dPt>
            <c:idx val="37"/>
            <c:bubble3D val="0"/>
            <c:spPr>
              <a:ln w="38100">
                <a:prstDash val="dash"/>
              </a:ln>
            </c:spPr>
          </c:dPt>
          <c:dPt>
            <c:idx val="38"/>
            <c:bubble3D val="0"/>
            <c:spPr>
              <a:ln w="38100">
                <a:prstDash val="dash"/>
              </a:ln>
            </c:spPr>
          </c:dPt>
          <c:dPt>
            <c:idx val="39"/>
            <c:bubble3D val="0"/>
            <c:spPr>
              <a:ln w="38100">
                <a:prstDash val="dash"/>
              </a:ln>
            </c:spPr>
          </c:dPt>
          <c:dPt>
            <c:idx val="40"/>
            <c:bubble3D val="0"/>
            <c:spPr>
              <a:ln w="38100">
                <a:prstDash val="dash"/>
              </a:ln>
            </c:spPr>
          </c:dPt>
          <c:dPt>
            <c:idx val="41"/>
            <c:bubble3D val="0"/>
            <c:spPr>
              <a:ln w="38100">
                <a:prstDash val="dash"/>
              </a:ln>
            </c:spPr>
          </c:dPt>
          <c:cat>
            <c:numRef>
              <c:f>'[Planilha em Relatório de Conjuntura 2016 luiz]Plan2'!$A$2:$A$43</c:f>
              <c:numCache>
                <c:formatCode>General</c:formatCode>
                <c:ptCount val="42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</c:numCache>
            </c:numRef>
          </c:cat>
          <c:val>
            <c:numRef>
              <c:f>'[Planilha em Relatório de Conjuntura 2016 luiz]Plan2'!$C$2:$C$43</c:f>
              <c:numCache>
                <c:formatCode>0.0</c:formatCode>
                <c:ptCount val="42"/>
                <c:pt idx="0">
                  <c:v>6.4160000000000004</c:v>
                </c:pt>
                <c:pt idx="1">
                  <c:v>0.8</c:v>
                </c:pt>
                <c:pt idx="2">
                  <c:v>-0.46200000000000002</c:v>
                </c:pt>
                <c:pt idx="3">
                  <c:v>-2.8</c:v>
                </c:pt>
                <c:pt idx="4">
                  <c:v>3.9409999999999998</c:v>
                </c:pt>
                <c:pt idx="5">
                  <c:v>3.24</c:v>
                </c:pt>
                <c:pt idx="6">
                  <c:v>4.3390000000000004</c:v>
                </c:pt>
                <c:pt idx="7">
                  <c:v>3.3249999999999997</c:v>
                </c:pt>
                <c:pt idx="8">
                  <c:v>1.0669999999999984</c:v>
                </c:pt>
                <c:pt idx="9">
                  <c:v>1.0900000000000001</c:v>
                </c:pt>
                <c:pt idx="10">
                  <c:v>0.57299999999999995</c:v>
                </c:pt>
                <c:pt idx="11">
                  <c:v>3.8939999999999997</c:v>
                </c:pt>
                <c:pt idx="12">
                  <c:v>3.3009999999999997</c:v>
                </c:pt>
                <c:pt idx="13">
                  <c:v>3.9449999999999998</c:v>
                </c:pt>
                <c:pt idx="14">
                  <c:v>4.7379999999999995</c:v>
                </c:pt>
                <c:pt idx="15">
                  <c:v>1.5349999999999986</c:v>
                </c:pt>
                <c:pt idx="16">
                  <c:v>3.6309999999999998</c:v>
                </c:pt>
                <c:pt idx="17">
                  <c:v>5.3310000000000004</c:v>
                </c:pt>
                <c:pt idx="18">
                  <c:v>2.3309999999999977</c:v>
                </c:pt>
                <c:pt idx="19">
                  <c:v>0.1170000000000001</c:v>
                </c:pt>
                <c:pt idx="20">
                  <c:v>3.7530000000000001</c:v>
                </c:pt>
                <c:pt idx="21">
                  <c:v>0.56299999999999994</c:v>
                </c:pt>
                <c:pt idx="22">
                  <c:v>0.43500000000000039</c:v>
                </c:pt>
                <c:pt idx="23">
                  <c:v>2.008</c:v>
                </c:pt>
                <c:pt idx="24">
                  <c:v>6.26</c:v>
                </c:pt>
                <c:pt idx="25">
                  <c:v>4.6829999999999945</c:v>
                </c:pt>
                <c:pt idx="26">
                  <c:v>5.6349999999999945</c:v>
                </c:pt>
                <c:pt idx="27">
                  <c:v>5.766</c:v>
                </c:pt>
                <c:pt idx="28">
                  <c:v>3.9119999999999977</c:v>
                </c:pt>
                <c:pt idx="29">
                  <c:v>-1.246</c:v>
                </c:pt>
                <c:pt idx="30">
                  <c:v>6.0539999999999985</c:v>
                </c:pt>
                <c:pt idx="31">
                  <c:v>4.88</c:v>
                </c:pt>
                <c:pt idx="32">
                  <c:v>3.1659999999999999</c:v>
                </c:pt>
                <c:pt idx="33">
                  <c:v>2.9759999999999978</c:v>
                </c:pt>
                <c:pt idx="34">
                  <c:v>1.302</c:v>
                </c:pt>
                <c:pt idx="35">
                  <c:v>-8.1000000000000044E-2</c:v>
                </c:pt>
                <c:pt idx="36">
                  <c:v>-0.47200000000000031</c:v>
                </c:pt>
                <c:pt idx="37">
                  <c:v>1.51</c:v>
                </c:pt>
                <c:pt idx="38">
                  <c:v>2.14</c:v>
                </c:pt>
                <c:pt idx="39">
                  <c:v>2.613</c:v>
                </c:pt>
                <c:pt idx="40">
                  <c:v>2.7240000000000002</c:v>
                </c:pt>
                <c:pt idx="41">
                  <c:v>2.7709999999999999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48824"/>
        <c:axId val="54649208"/>
      </c:lineChart>
      <c:catAx>
        <c:axId val="54648824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spPr>
          <a:ln>
            <a:solidFill>
              <a:schemeClr val="bg1">
                <a:lumMod val="75000"/>
              </a:schemeClr>
            </a:solidFill>
          </a:ln>
        </c:spPr>
        <c:txPr>
          <a:bodyPr rot="-2940000"/>
          <a:lstStyle/>
          <a:p>
            <a:pPr>
              <a:defRPr sz="1800"/>
            </a:pPr>
            <a:endParaRPr lang="pt-BR"/>
          </a:p>
        </c:txPr>
        <c:crossAx val="54649208"/>
        <c:crosses val="autoZero"/>
        <c:auto val="1"/>
        <c:lblAlgn val="ctr"/>
        <c:lblOffset val="100"/>
        <c:tickMarkSkip val="2"/>
        <c:noMultiLvlLbl val="0"/>
      </c:catAx>
      <c:valAx>
        <c:axId val="54649208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800"/>
            </a:pPr>
            <a:endParaRPr lang="pt-BR"/>
          </a:p>
        </c:txPr>
        <c:crossAx val="54648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9485585065540689"/>
          <c:y val="0.67025494714679823"/>
          <c:w val="0.18051507637826134"/>
          <c:h val="0.1489490929729364"/>
        </c:manualLayout>
      </c:layout>
      <c:overlay val="0"/>
      <c:txPr>
        <a:bodyPr/>
        <a:lstStyle/>
        <a:p>
          <a:pPr>
            <a:defRPr sz="1600"/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999673117783482E-2"/>
          <c:y val="0.15700321863436856"/>
          <c:w val="0.93513830002018983"/>
          <c:h val="0.62245106861642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'[Relatório de Conjuntura.xlsx]Inflação'!$C$2</c:f>
              <c:strCache>
                <c:ptCount val="1"/>
                <c:pt idx="0">
                  <c:v>IPCA12M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'[Relatório de Conjuntura.xlsx]Inflação'!$B$3:$B$15</c:f>
              <c:numCache>
                <c:formatCode>mmm\-yy</c:formatCode>
                <c:ptCount val="13"/>
                <c:pt idx="0">
                  <c:v>42430</c:v>
                </c:pt>
                <c:pt idx="1">
                  <c:v>42401</c:v>
                </c:pt>
                <c:pt idx="2">
                  <c:v>42370</c:v>
                </c:pt>
                <c:pt idx="3">
                  <c:v>42339</c:v>
                </c:pt>
                <c:pt idx="4">
                  <c:v>42309</c:v>
                </c:pt>
                <c:pt idx="5">
                  <c:v>42278</c:v>
                </c:pt>
                <c:pt idx="6">
                  <c:v>42248</c:v>
                </c:pt>
                <c:pt idx="7">
                  <c:v>42217</c:v>
                </c:pt>
                <c:pt idx="8">
                  <c:v>42186</c:v>
                </c:pt>
                <c:pt idx="9">
                  <c:v>42156</c:v>
                </c:pt>
                <c:pt idx="10">
                  <c:v>42125</c:v>
                </c:pt>
                <c:pt idx="11">
                  <c:v>42095</c:v>
                </c:pt>
                <c:pt idx="12">
                  <c:v>42064</c:v>
                </c:pt>
              </c:numCache>
            </c:numRef>
          </c:cat>
          <c:val>
            <c:numRef>
              <c:f>'[Relatório de Conjuntura.xlsx]Inflação'!$C$3:$C$15</c:f>
              <c:numCache>
                <c:formatCode>0.00</c:formatCode>
                <c:ptCount val="13"/>
                <c:pt idx="0">
                  <c:v>9.3869277812697938</c:v>
                </c:pt>
                <c:pt idx="1">
                  <c:v>10.356303124547029</c:v>
                </c:pt>
                <c:pt idx="2">
                  <c:v>10.706293382226463</c:v>
                </c:pt>
                <c:pt idx="3">
                  <c:v>10.673497995621695</c:v>
                </c:pt>
                <c:pt idx="4">
                  <c:v>10.476179952444054</c:v>
                </c:pt>
                <c:pt idx="5">
                  <c:v>9.9293223148218424</c:v>
                </c:pt>
                <c:pt idx="6">
                  <c:v>9.493181381218081</c:v>
                </c:pt>
                <c:pt idx="7">
                  <c:v>9.5258529093803723</c:v>
                </c:pt>
                <c:pt idx="8">
                  <c:v>9.5586385368727047</c:v>
                </c:pt>
                <c:pt idx="9">
                  <c:v>8.894448818054455</c:v>
                </c:pt>
                <c:pt idx="10">
                  <c:v>8.4730892085788767</c:v>
                </c:pt>
                <c:pt idx="11">
                  <c:v>8.171595611413851</c:v>
                </c:pt>
                <c:pt idx="12">
                  <c:v>8.128632014705925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8"/>
        <c:overlap val="30"/>
        <c:axId val="141893496"/>
        <c:axId val="141893888"/>
      </c:barChart>
      <c:dateAx>
        <c:axId val="14189349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pt-BR"/>
          </a:p>
        </c:txPr>
        <c:crossAx val="141893888"/>
        <c:crosses val="autoZero"/>
        <c:auto val="1"/>
        <c:lblOffset val="100"/>
        <c:baseTimeUnit val="months"/>
      </c:dateAx>
      <c:valAx>
        <c:axId val="14189388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one"/>
        <c:crossAx val="14189349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'Tabela prêmio País em US$ PAN'!$A$3:$A$7</c:f>
              <c:strCache>
                <c:ptCount val="5"/>
                <c:pt idx="0">
                  <c:v>Mexico</c:v>
                </c:pt>
                <c:pt idx="1">
                  <c:v>Brazil</c:v>
                </c:pt>
                <c:pt idx="2">
                  <c:v>Chile</c:v>
                </c:pt>
                <c:pt idx="3">
                  <c:v>Canada</c:v>
                </c:pt>
                <c:pt idx="4">
                  <c:v>USA</c:v>
                </c:pt>
              </c:strCache>
            </c:strRef>
          </c:cat>
          <c:val>
            <c:numRef>
              <c:f>'Tabela prêmio País em US$ PAN'!$B$3:$B$7</c:f>
              <c:numCache>
                <c:formatCode>General</c:formatCode>
                <c:ptCount val="5"/>
                <c:pt idx="0">
                  <c:v>220</c:v>
                </c:pt>
                <c:pt idx="1">
                  <c:v>422</c:v>
                </c:pt>
                <c:pt idx="2">
                  <c:v>614</c:v>
                </c:pt>
                <c:pt idx="3">
                  <c:v>3532</c:v>
                </c:pt>
                <c:pt idx="4">
                  <c:v>4017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899376"/>
        <c:axId val="141899768"/>
      </c:barChart>
      <c:catAx>
        <c:axId val="14189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pt-BR"/>
          </a:p>
        </c:txPr>
        <c:crossAx val="141899768"/>
        <c:crosses val="autoZero"/>
        <c:auto val="1"/>
        <c:lblAlgn val="ctr"/>
        <c:lblOffset val="100"/>
        <c:noMultiLvlLbl val="0"/>
      </c:catAx>
      <c:valAx>
        <c:axId val="1418997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41899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576321457575768E-2"/>
          <c:y val="5.3855313540352875E-2"/>
          <c:w val="0.91142367854242434"/>
          <c:h val="0.6474957848811946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FF0000"/>
              </a:solidFill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Plan2!$O$5:$O$22</c:f>
              <c:strCache>
                <c:ptCount val="18"/>
                <c:pt idx="0">
                  <c:v>MS&amp;AD INS. - JN</c:v>
                </c:pt>
                <c:pt idx="1">
                  <c:v>AVIVA - GB</c:v>
                </c:pt>
                <c:pt idx="2">
                  <c:v>DAI-ICHI - JN</c:v>
                </c:pt>
                <c:pt idx="3">
                  <c:v>PRUDENTIAL - US</c:v>
                </c:pt>
                <c:pt idx="4">
                  <c:v>TOKIO MARINE - JN</c:v>
                </c:pt>
                <c:pt idx="5">
                  <c:v>METLIFE - US</c:v>
                </c:pt>
                <c:pt idx="6">
                  <c:v>AXA - FR</c:v>
                </c:pt>
                <c:pt idx="7">
                  <c:v>MUENCHENER - GE</c:v>
                </c:pt>
                <c:pt idx="8">
                  <c:v>CHUBB - SZ</c:v>
                </c:pt>
                <c:pt idx="9">
                  <c:v>Principal - US</c:v>
                </c:pt>
                <c:pt idx="10">
                  <c:v>ALLIANZ - GE</c:v>
                </c:pt>
                <c:pt idx="11">
                  <c:v>AIG - US</c:v>
                </c:pt>
                <c:pt idx="12">
                  <c:v>LEGAL &amp; GENERAL - GB</c:v>
                </c:pt>
                <c:pt idx="13">
                  <c:v>World</c:v>
                </c:pt>
                <c:pt idx="14">
                  <c:v>SUL AMERICA - BZ</c:v>
                </c:pt>
                <c:pt idx="15">
                  <c:v>PORTO SEGURO - BZ</c:v>
                </c:pt>
                <c:pt idx="16">
                  <c:v>BB SEG - BZ</c:v>
                </c:pt>
                <c:pt idx="17">
                  <c:v>Brazil</c:v>
                </c:pt>
              </c:strCache>
            </c:strRef>
          </c:cat>
          <c:val>
            <c:numRef>
              <c:f>Plan2!$P$5:$P$22</c:f>
              <c:numCache>
                <c:formatCode>General</c:formatCode>
                <c:ptCount val="18"/>
                <c:pt idx="0">
                  <c:v>0.86125000000000063</c:v>
                </c:pt>
                <c:pt idx="1">
                  <c:v>3.3990199999999957</c:v>
                </c:pt>
                <c:pt idx="2">
                  <c:v>3.58725</c:v>
                </c:pt>
                <c:pt idx="3">
                  <c:v>5.3490200000000003</c:v>
                </c:pt>
                <c:pt idx="4">
                  <c:v>5.41465</c:v>
                </c:pt>
                <c:pt idx="5">
                  <c:v>7.3192000000000004</c:v>
                </c:pt>
                <c:pt idx="6">
                  <c:v>8.7770800000000015</c:v>
                </c:pt>
                <c:pt idx="7">
                  <c:v>9.9375600000000013</c:v>
                </c:pt>
                <c:pt idx="8">
                  <c:v>9.9406800000000004</c:v>
                </c:pt>
                <c:pt idx="9">
                  <c:v>9.9683400000000013</c:v>
                </c:pt>
                <c:pt idx="10">
                  <c:v>10.102580000000017</c:v>
                </c:pt>
                <c:pt idx="11">
                  <c:v>10.17352</c:v>
                </c:pt>
                <c:pt idx="12">
                  <c:v>16.074840000000005</c:v>
                </c:pt>
                <c:pt idx="13">
                  <c:v>7.7619223076923074</c:v>
                </c:pt>
                <c:pt idx="14">
                  <c:v>15.241779999999999</c:v>
                </c:pt>
                <c:pt idx="15">
                  <c:v>16.630420000000001</c:v>
                </c:pt>
                <c:pt idx="16">
                  <c:v>40.564600000000006</c:v>
                </c:pt>
                <c:pt idx="17">
                  <c:v>24.145600000000002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axId val="141895848"/>
        <c:axId val="141896240"/>
      </c:barChart>
      <c:catAx>
        <c:axId val="141895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141896240"/>
        <c:crosses val="autoZero"/>
        <c:auto val="1"/>
        <c:lblAlgn val="ctr"/>
        <c:lblOffset val="100"/>
        <c:noMultiLvlLbl val="0"/>
      </c:catAx>
      <c:valAx>
        <c:axId val="1418962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pt-BR"/>
          </a:p>
        </c:txPr>
        <c:crossAx val="141895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Vida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'Tabela Penetração PIB PAN'!$A$3:$A$7</c:f>
              <c:strCache>
                <c:ptCount val="5"/>
                <c:pt idx="0">
                  <c:v>Mexico</c:v>
                </c:pt>
                <c:pt idx="1">
                  <c:v>Brazil</c:v>
                </c:pt>
                <c:pt idx="2">
                  <c:v>Chile</c:v>
                </c:pt>
                <c:pt idx="3">
                  <c:v>Canada</c:v>
                </c:pt>
                <c:pt idx="4">
                  <c:v>USA</c:v>
                </c:pt>
              </c:strCache>
            </c:strRef>
          </c:cat>
          <c:val>
            <c:numRef>
              <c:f>'Tabela Penetração PIB PAN'!$C$3:$C$7</c:f>
              <c:numCache>
                <c:formatCode>0.0%</c:formatCode>
                <c:ptCount val="5"/>
                <c:pt idx="0">
                  <c:v>1.0000000000000005E-2</c:v>
                </c:pt>
                <c:pt idx="1">
                  <c:v>2.1000000000000012E-2</c:v>
                </c:pt>
                <c:pt idx="2">
                  <c:v>2.53E-2</c:v>
                </c:pt>
                <c:pt idx="3">
                  <c:v>2.9000000000000001E-2</c:v>
                </c:pt>
                <c:pt idx="4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897024"/>
        <c:axId val="141897416"/>
      </c:barChart>
      <c:catAx>
        <c:axId val="14189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pt-BR"/>
          </a:p>
        </c:txPr>
        <c:crossAx val="141897416"/>
        <c:crosses val="autoZero"/>
        <c:auto val="1"/>
        <c:lblAlgn val="ctr"/>
        <c:lblOffset val="100"/>
        <c:noMultiLvlLbl val="0"/>
      </c:catAx>
      <c:valAx>
        <c:axId val="141897416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one"/>
        <c:crossAx val="141897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Não-Vida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'Tabela Penetração PIB PAN (2)'!$A$3:$A$7</c:f>
              <c:strCache>
                <c:ptCount val="5"/>
                <c:pt idx="0">
                  <c:v>Mexico</c:v>
                </c:pt>
                <c:pt idx="1">
                  <c:v>Chile</c:v>
                </c:pt>
                <c:pt idx="2">
                  <c:v>Brazil</c:v>
                </c:pt>
                <c:pt idx="3">
                  <c:v>Canada</c:v>
                </c:pt>
                <c:pt idx="4">
                  <c:v>USA</c:v>
                </c:pt>
              </c:strCache>
            </c:strRef>
          </c:cat>
          <c:val>
            <c:numRef>
              <c:f>'Tabela Penetração PIB PAN (2)'!$D$3:$D$7</c:f>
              <c:numCache>
                <c:formatCode>0.0%</c:formatCode>
                <c:ptCount val="5"/>
                <c:pt idx="0">
                  <c:v>1.0999999999999998E-2</c:v>
                </c:pt>
                <c:pt idx="1">
                  <c:v>1.7999999999999999E-2</c:v>
                </c:pt>
                <c:pt idx="2">
                  <c:v>1.900000000000002E-2</c:v>
                </c:pt>
                <c:pt idx="3">
                  <c:v>4.1000000000000002E-2</c:v>
                </c:pt>
                <c:pt idx="4">
                  <c:v>4.3000000000000003E-2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1898200"/>
        <c:axId val="141898592"/>
      </c:barChart>
      <c:catAx>
        <c:axId val="141898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pt-BR"/>
          </a:p>
        </c:txPr>
        <c:crossAx val="141898592"/>
        <c:crosses val="autoZero"/>
        <c:auto val="1"/>
        <c:lblAlgn val="ctr"/>
        <c:lblOffset val="100"/>
        <c:noMultiLvlLbl val="0"/>
      </c:catAx>
      <c:valAx>
        <c:axId val="14189859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one"/>
        <c:crossAx val="141898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246099305857669E-2"/>
          <c:y val="0.12183950828393007"/>
          <c:w val="0.94380065613484021"/>
          <c:h val="0.79232223290128012"/>
        </c:manualLayout>
      </c:layout>
      <c:lineChart>
        <c:grouping val="standard"/>
        <c:varyColors val="0"/>
        <c:ser>
          <c:idx val="0"/>
          <c:order val="0"/>
          <c:tx>
            <c:strRef>
              <c:f>Plan1!$B$2</c:f>
              <c:strCache>
                <c:ptCount val="1"/>
                <c:pt idx="0">
                  <c:v>Argentina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Plan1!$A$3:$A$38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Plan1!$B$3:$B$38</c:f>
              <c:numCache>
                <c:formatCode>General</c:formatCode>
                <c:ptCount val="36"/>
                <c:pt idx="0">
                  <c:v>0.70000000000000007</c:v>
                </c:pt>
                <c:pt idx="1">
                  <c:v>-5.7439999999999998</c:v>
                </c:pt>
                <c:pt idx="2">
                  <c:v>-3.149</c:v>
                </c:pt>
                <c:pt idx="3">
                  <c:v>3.7330000000000001</c:v>
                </c:pt>
                <c:pt idx="4">
                  <c:v>2</c:v>
                </c:pt>
                <c:pt idx="5">
                  <c:v>-6.9509999999999996</c:v>
                </c:pt>
                <c:pt idx="6">
                  <c:v>7.145999999999999</c:v>
                </c:pt>
                <c:pt idx="7">
                  <c:v>2.5289999999999999</c:v>
                </c:pt>
                <c:pt idx="8">
                  <c:v>-1.9570000000000001</c:v>
                </c:pt>
                <c:pt idx="9">
                  <c:v>-7.0069999999999997</c:v>
                </c:pt>
                <c:pt idx="10">
                  <c:v>-1.3380000000000001</c:v>
                </c:pt>
                <c:pt idx="11">
                  <c:v>10.498000000000001</c:v>
                </c:pt>
                <c:pt idx="12">
                  <c:v>10.298999999999999</c:v>
                </c:pt>
                <c:pt idx="13">
                  <c:v>6.2510000000000003</c:v>
                </c:pt>
                <c:pt idx="14">
                  <c:v>5.8360000000000003</c:v>
                </c:pt>
                <c:pt idx="15">
                  <c:v>-2.8449999999999998</c:v>
                </c:pt>
                <c:pt idx="16">
                  <c:v>5.5269999999999992</c:v>
                </c:pt>
                <c:pt idx="17">
                  <c:v>8.1109999999999989</c:v>
                </c:pt>
                <c:pt idx="18">
                  <c:v>3.8499999999999996</c:v>
                </c:pt>
                <c:pt idx="19">
                  <c:v>-3.3849999999999998</c:v>
                </c:pt>
                <c:pt idx="20">
                  <c:v>-0.78900000000000003</c:v>
                </c:pt>
                <c:pt idx="21">
                  <c:v>-4.4089999999999998</c:v>
                </c:pt>
                <c:pt idx="22">
                  <c:v>-10.895000000000001</c:v>
                </c:pt>
                <c:pt idx="23">
                  <c:v>8.8370000000000015</c:v>
                </c:pt>
                <c:pt idx="24">
                  <c:v>9.0300000000000011</c:v>
                </c:pt>
                <c:pt idx="25">
                  <c:v>9.2260000000000009</c:v>
                </c:pt>
                <c:pt idx="26">
                  <c:v>8.3750000000000018</c:v>
                </c:pt>
                <c:pt idx="27">
                  <c:v>7.9660000000000002</c:v>
                </c:pt>
                <c:pt idx="28">
                  <c:v>3.0749999999999997</c:v>
                </c:pt>
                <c:pt idx="29">
                  <c:v>0.05</c:v>
                </c:pt>
                <c:pt idx="30">
                  <c:v>9.4520000000000017</c:v>
                </c:pt>
                <c:pt idx="31">
                  <c:v>8.3860000000000028</c:v>
                </c:pt>
                <c:pt idx="32">
                  <c:v>0.80200000000000005</c:v>
                </c:pt>
                <c:pt idx="33">
                  <c:v>2.8849999999999998</c:v>
                </c:pt>
                <c:pt idx="34">
                  <c:v>0.45400000000000001</c:v>
                </c:pt>
                <c:pt idx="35">
                  <c:v>1.202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Plan1!$C$2</c:f>
              <c:strCache>
                <c:ptCount val="1"/>
                <c:pt idx="0">
                  <c:v>Brasil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Plan1!$A$3:$A$38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Plan1!$C$3:$C$38</c:f>
              <c:numCache>
                <c:formatCode>General</c:formatCode>
                <c:ptCount val="36"/>
                <c:pt idx="0">
                  <c:v>9.19</c:v>
                </c:pt>
                <c:pt idx="1">
                  <c:v>-4.4000000000000004</c:v>
                </c:pt>
                <c:pt idx="2">
                  <c:v>0.59599999999999997</c:v>
                </c:pt>
                <c:pt idx="3">
                  <c:v>-3.4</c:v>
                </c:pt>
                <c:pt idx="4">
                  <c:v>5.3069999999999995</c:v>
                </c:pt>
                <c:pt idx="5">
                  <c:v>7.9009999999999998</c:v>
                </c:pt>
                <c:pt idx="6">
                  <c:v>7.5439999999999996</c:v>
                </c:pt>
                <c:pt idx="7">
                  <c:v>3.601</c:v>
                </c:pt>
                <c:pt idx="8">
                  <c:v>0.26400000000000001</c:v>
                </c:pt>
                <c:pt idx="9">
                  <c:v>3.2</c:v>
                </c:pt>
                <c:pt idx="10">
                  <c:v>-4.1679999999999993</c:v>
                </c:pt>
                <c:pt idx="11">
                  <c:v>1.0309999999999997</c:v>
                </c:pt>
                <c:pt idx="12">
                  <c:v>-0.46700000000000008</c:v>
                </c:pt>
                <c:pt idx="13">
                  <c:v>4.6649999999999991</c:v>
                </c:pt>
                <c:pt idx="14">
                  <c:v>5.335</c:v>
                </c:pt>
                <c:pt idx="15">
                  <c:v>4.4169999999999998</c:v>
                </c:pt>
                <c:pt idx="16">
                  <c:v>2.2080000000000002</c:v>
                </c:pt>
                <c:pt idx="17">
                  <c:v>3.3949999999999996</c:v>
                </c:pt>
                <c:pt idx="18">
                  <c:v>0.33800000000000008</c:v>
                </c:pt>
                <c:pt idx="19">
                  <c:v>0.46900000000000003</c:v>
                </c:pt>
                <c:pt idx="20">
                  <c:v>4.3860000000000001</c:v>
                </c:pt>
                <c:pt idx="21">
                  <c:v>1.3919999999999997</c:v>
                </c:pt>
                <c:pt idx="22">
                  <c:v>3.0529999999999995</c:v>
                </c:pt>
                <c:pt idx="23">
                  <c:v>1.1399999999999997</c:v>
                </c:pt>
                <c:pt idx="24">
                  <c:v>5.7610000000000001</c:v>
                </c:pt>
                <c:pt idx="25">
                  <c:v>3.202</c:v>
                </c:pt>
                <c:pt idx="26">
                  <c:v>3.9609999999999999</c:v>
                </c:pt>
                <c:pt idx="27">
                  <c:v>6.0720000000000001</c:v>
                </c:pt>
                <c:pt idx="28">
                  <c:v>5.0939999999999994</c:v>
                </c:pt>
                <c:pt idx="29">
                  <c:v>-0.126</c:v>
                </c:pt>
                <c:pt idx="30">
                  <c:v>7.528999999999999</c:v>
                </c:pt>
                <c:pt idx="31">
                  <c:v>3.9099999999999997</c:v>
                </c:pt>
                <c:pt idx="32">
                  <c:v>1.915</c:v>
                </c:pt>
                <c:pt idx="33">
                  <c:v>3.0149999999999997</c:v>
                </c:pt>
                <c:pt idx="34">
                  <c:v>0.10299999999999998</c:v>
                </c:pt>
                <c:pt idx="35">
                  <c:v>-3.847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Plan1!$D$2</c:f>
              <c:strCache>
                <c:ptCount val="1"/>
                <c:pt idx="0">
                  <c:v>Chile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Plan1!$A$3:$A$38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Plan1!$D$3:$D$38</c:f>
              <c:numCache>
                <c:formatCode>General</c:formatCode>
                <c:ptCount val="36"/>
                <c:pt idx="0">
                  <c:v>7.9450000000000003</c:v>
                </c:pt>
                <c:pt idx="1">
                  <c:v>6.2119999999999997</c:v>
                </c:pt>
                <c:pt idx="2">
                  <c:v>-13.588000000000001</c:v>
                </c:pt>
                <c:pt idx="3">
                  <c:v>-2.8019999999999996</c:v>
                </c:pt>
                <c:pt idx="4">
                  <c:v>5.8860000000000001</c:v>
                </c:pt>
                <c:pt idx="5">
                  <c:v>1.9680000000000002</c:v>
                </c:pt>
                <c:pt idx="6">
                  <c:v>5.5960000000000001</c:v>
                </c:pt>
                <c:pt idx="7">
                  <c:v>6.5810000000000004</c:v>
                </c:pt>
                <c:pt idx="8">
                  <c:v>7.2880000000000003</c:v>
                </c:pt>
                <c:pt idx="9">
                  <c:v>10.605</c:v>
                </c:pt>
                <c:pt idx="10">
                  <c:v>3.6709999999999998</c:v>
                </c:pt>
                <c:pt idx="11">
                  <c:v>7.9450000000000003</c:v>
                </c:pt>
                <c:pt idx="12">
                  <c:v>12.209</c:v>
                </c:pt>
                <c:pt idx="13">
                  <c:v>6.9260000000000002</c:v>
                </c:pt>
                <c:pt idx="14">
                  <c:v>5.6659999999999995</c:v>
                </c:pt>
                <c:pt idx="15">
                  <c:v>10.487</c:v>
                </c:pt>
                <c:pt idx="16">
                  <c:v>7.3569999999999993</c:v>
                </c:pt>
                <c:pt idx="17">
                  <c:v>6.605999999999999</c:v>
                </c:pt>
                <c:pt idx="18">
                  <c:v>3.2669999999999999</c:v>
                </c:pt>
                <c:pt idx="19">
                  <c:v>-0.70900000000000007</c:v>
                </c:pt>
                <c:pt idx="20">
                  <c:v>4.4690000000000003</c:v>
                </c:pt>
                <c:pt idx="21">
                  <c:v>3.3419999999999996</c:v>
                </c:pt>
                <c:pt idx="22">
                  <c:v>2.17</c:v>
                </c:pt>
                <c:pt idx="23">
                  <c:v>3.387</c:v>
                </c:pt>
                <c:pt idx="24">
                  <c:v>6.7969999999999997</c:v>
                </c:pt>
                <c:pt idx="25">
                  <c:v>6.3049999999999988</c:v>
                </c:pt>
                <c:pt idx="26">
                  <c:v>5.8249999999999993</c:v>
                </c:pt>
                <c:pt idx="27">
                  <c:v>5.2069999999999999</c:v>
                </c:pt>
                <c:pt idx="28">
                  <c:v>3.2469999999999999</c:v>
                </c:pt>
                <c:pt idx="29">
                  <c:v>-1.0820000000000001</c:v>
                </c:pt>
                <c:pt idx="30">
                  <c:v>5.7489999999999997</c:v>
                </c:pt>
                <c:pt idx="31">
                  <c:v>5.79</c:v>
                </c:pt>
                <c:pt idx="32">
                  <c:v>5.5460000000000003</c:v>
                </c:pt>
                <c:pt idx="33">
                  <c:v>4.0309999999999997</c:v>
                </c:pt>
                <c:pt idx="34">
                  <c:v>1.8320000000000001</c:v>
                </c:pt>
                <c:pt idx="35">
                  <c:v>2.069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Plan1!$E$2</c:f>
              <c:strCache>
                <c:ptCount val="1"/>
                <c:pt idx="0">
                  <c:v>Colômbia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Plan1!$A$3:$A$38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Plan1!$E$3:$E$38</c:f>
              <c:numCache>
                <c:formatCode>General</c:formatCode>
                <c:ptCount val="36"/>
                <c:pt idx="0">
                  <c:v>4.4290000000000003</c:v>
                </c:pt>
                <c:pt idx="1">
                  <c:v>2.2770000000000001</c:v>
                </c:pt>
                <c:pt idx="2">
                  <c:v>0.94799999999999995</c:v>
                </c:pt>
                <c:pt idx="3">
                  <c:v>1.5740000000000001</c:v>
                </c:pt>
                <c:pt idx="4">
                  <c:v>3.3509999999999995</c:v>
                </c:pt>
                <c:pt idx="5">
                  <c:v>3.1070000000000002</c:v>
                </c:pt>
                <c:pt idx="6">
                  <c:v>5.823999999999999</c:v>
                </c:pt>
                <c:pt idx="7">
                  <c:v>5.3689999999999989</c:v>
                </c:pt>
                <c:pt idx="8">
                  <c:v>4.0639999999999992</c:v>
                </c:pt>
                <c:pt idx="9">
                  <c:v>3.4139999999999997</c:v>
                </c:pt>
                <c:pt idx="10">
                  <c:v>4.282</c:v>
                </c:pt>
                <c:pt idx="11">
                  <c:v>2.3719999999999994</c:v>
                </c:pt>
                <c:pt idx="12">
                  <c:v>4.3529999999999989</c:v>
                </c:pt>
                <c:pt idx="13">
                  <c:v>5.71</c:v>
                </c:pt>
                <c:pt idx="14">
                  <c:v>5.1469999999999994</c:v>
                </c:pt>
                <c:pt idx="15">
                  <c:v>5.202</c:v>
                </c:pt>
                <c:pt idx="16">
                  <c:v>2.0559999999999996</c:v>
                </c:pt>
                <c:pt idx="17">
                  <c:v>3.4299999999999997</c:v>
                </c:pt>
                <c:pt idx="18">
                  <c:v>0.56999999999999995</c:v>
                </c:pt>
                <c:pt idx="19">
                  <c:v>-4.2039999999999997</c:v>
                </c:pt>
                <c:pt idx="20">
                  <c:v>2.9249999999999998</c:v>
                </c:pt>
                <c:pt idx="21">
                  <c:v>1.6779999999999997</c:v>
                </c:pt>
                <c:pt idx="22">
                  <c:v>2.504</c:v>
                </c:pt>
                <c:pt idx="23">
                  <c:v>3.9179999999999997</c:v>
                </c:pt>
                <c:pt idx="24">
                  <c:v>5.3330000000000002</c:v>
                </c:pt>
                <c:pt idx="25">
                  <c:v>4.7069999999999999</c:v>
                </c:pt>
                <c:pt idx="26">
                  <c:v>6.6979999999999995</c:v>
                </c:pt>
                <c:pt idx="27">
                  <c:v>6.9009999999999998</c:v>
                </c:pt>
                <c:pt idx="28">
                  <c:v>3.5470000000000002</c:v>
                </c:pt>
                <c:pt idx="29">
                  <c:v>1.6519999999999997</c:v>
                </c:pt>
                <c:pt idx="30">
                  <c:v>3.9719999999999995</c:v>
                </c:pt>
                <c:pt idx="31">
                  <c:v>6.59</c:v>
                </c:pt>
                <c:pt idx="32">
                  <c:v>4.0439999999999996</c:v>
                </c:pt>
                <c:pt idx="33">
                  <c:v>4.8739999999999997</c:v>
                </c:pt>
                <c:pt idx="34">
                  <c:v>4.3860000000000001</c:v>
                </c:pt>
                <c:pt idx="35">
                  <c:v>3.0819999999999999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Plan1!$F$2</c:f>
              <c:strCache>
                <c:ptCount val="1"/>
                <c:pt idx="0">
                  <c:v>México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Plan1!$A$3:$A$38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Plan1!$F$3:$F$38</c:f>
              <c:numCache>
                <c:formatCode>General</c:formatCode>
                <c:ptCount val="36"/>
                <c:pt idx="0">
                  <c:v>9.4820000000000011</c:v>
                </c:pt>
                <c:pt idx="1">
                  <c:v>8.5260000000000016</c:v>
                </c:pt>
                <c:pt idx="2">
                  <c:v>-0.52100000000000002</c:v>
                </c:pt>
                <c:pt idx="3">
                  <c:v>-3.4859999999999998</c:v>
                </c:pt>
                <c:pt idx="4">
                  <c:v>3.4109999999999996</c:v>
                </c:pt>
                <c:pt idx="5">
                  <c:v>2.1880000000000002</c:v>
                </c:pt>
                <c:pt idx="6">
                  <c:v>-3.0789999999999997</c:v>
                </c:pt>
                <c:pt idx="7">
                  <c:v>1.722</c:v>
                </c:pt>
                <c:pt idx="8">
                  <c:v>1.2829999999999997</c:v>
                </c:pt>
                <c:pt idx="9">
                  <c:v>4.1049999999999995</c:v>
                </c:pt>
                <c:pt idx="10">
                  <c:v>5.1760000000000002</c:v>
                </c:pt>
                <c:pt idx="11">
                  <c:v>4.214999999999999</c:v>
                </c:pt>
                <c:pt idx="12">
                  <c:v>3.5409999999999999</c:v>
                </c:pt>
                <c:pt idx="13">
                  <c:v>2.25</c:v>
                </c:pt>
                <c:pt idx="14">
                  <c:v>4.7269999999999994</c:v>
                </c:pt>
                <c:pt idx="15">
                  <c:v>-5.7590000000000003</c:v>
                </c:pt>
                <c:pt idx="16">
                  <c:v>5.875</c:v>
                </c:pt>
                <c:pt idx="17">
                  <c:v>6.9630000000000001</c:v>
                </c:pt>
                <c:pt idx="18">
                  <c:v>4.702</c:v>
                </c:pt>
                <c:pt idx="19">
                  <c:v>2.6669999999999998</c:v>
                </c:pt>
                <c:pt idx="20">
                  <c:v>5.2960000000000003</c:v>
                </c:pt>
                <c:pt idx="21">
                  <c:v>-0.60500000000000009</c:v>
                </c:pt>
                <c:pt idx="22">
                  <c:v>0.13200000000000001</c:v>
                </c:pt>
                <c:pt idx="23">
                  <c:v>1.4229999999999998</c:v>
                </c:pt>
                <c:pt idx="24">
                  <c:v>4.2960000000000003</c:v>
                </c:pt>
                <c:pt idx="25">
                  <c:v>3.0329999999999995</c:v>
                </c:pt>
                <c:pt idx="26">
                  <c:v>5.0010000000000003</c:v>
                </c:pt>
                <c:pt idx="27">
                  <c:v>3.1480000000000001</c:v>
                </c:pt>
                <c:pt idx="28">
                  <c:v>1.4</c:v>
                </c:pt>
                <c:pt idx="29">
                  <c:v>-4.7</c:v>
                </c:pt>
                <c:pt idx="30">
                  <c:v>5.1099999999999994</c:v>
                </c:pt>
                <c:pt idx="31">
                  <c:v>4.044999999999999</c:v>
                </c:pt>
                <c:pt idx="32">
                  <c:v>4.0179999999999989</c:v>
                </c:pt>
                <c:pt idx="33">
                  <c:v>1.345</c:v>
                </c:pt>
                <c:pt idx="34">
                  <c:v>2.25</c:v>
                </c:pt>
                <c:pt idx="35">
                  <c:v>2.5470000000000002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865496"/>
        <c:axId val="172865888"/>
      </c:lineChart>
      <c:dateAx>
        <c:axId val="172865496"/>
        <c:scaling>
          <c:orientation val="minMax"/>
          <c:min val="409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2865888"/>
        <c:crosses val="autoZero"/>
        <c:auto val="0"/>
        <c:lblOffset val="100"/>
        <c:baseTimeUnit val="years"/>
      </c:dateAx>
      <c:valAx>
        <c:axId val="172865888"/>
        <c:scaling>
          <c:orientation val="minMax"/>
          <c:max val="6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2865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4.8730482269996329E-2"/>
          <c:y val="0.57546207826559848"/>
          <c:w val="0.12358460971280749"/>
          <c:h val="0.2676972198426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59245128636963E-2"/>
          <c:y val="0.13752086072403988"/>
          <c:w val="0.9349830210721225"/>
          <c:h val="0.77809367916729988"/>
        </c:manualLayout>
      </c:layout>
      <c:lineChart>
        <c:grouping val="standard"/>
        <c:varyColors val="0"/>
        <c:ser>
          <c:idx val="0"/>
          <c:order val="0"/>
          <c:tx>
            <c:strRef>
              <c:f>Plan1!$I$2</c:f>
              <c:strCache>
                <c:ptCount val="1"/>
                <c:pt idx="0">
                  <c:v>Argentina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Plan1!$H$3:$H$38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Plan1!$I$3:$I$38</c:f>
              <c:numCache>
                <c:formatCode>General</c:formatCode>
                <c:ptCount val="36"/>
                <c:pt idx="0">
                  <c:v>87.634999999999991</c:v>
                </c:pt>
                <c:pt idx="1">
                  <c:v>131.27499999999998</c:v>
                </c:pt>
                <c:pt idx="2">
                  <c:v>209.72899999999998</c:v>
                </c:pt>
                <c:pt idx="3">
                  <c:v>433.69299999999993</c:v>
                </c:pt>
                <c:pt idx="4">
                  <c:v>687.98099999999999</c:v>
                </c:pt>
                <c:pt idx="5">
                  <c:v>385.41799999999995</c:v>
                </c:pt>
                <c:pt idx="6">
                  <c:v>81.909000000000006</c:v>
                </c:pt>
                <c:pt idx="7">
                  <c:v>174.79</c:v>
                </c:pt>
                <c:pt idx="8">
                  <c:v>387.74</c:v>
                </c:pt>
                <c:pt idx="9" formatCode="#,##0.00">
                  <c:v>4923.5479999999998</c:v>
                </c:pt>
                <c:pt idx="10" formatCode="#,##0.00">
                  <c:v>1343.93</c:v>
                </c:pt>
                <c:pt idx="11">
                  <c:v>83.986999999999995</c:v>
                </c:pt>
                <c:pt idx="12">
                  <c:v>17.545999999999996</c:v>
                </c:pt>
                <c:pt idx="13">
                  <c:v>12.567</c:v>
                </c:pt>
                <c:pt idx="14">
                  <c:v>3.8539999999999996</c:v>
                </c:pt>
                <c:pt idx="15">
                  <c:v>1.6080000000000001</c:v>
                </c:pt>
                <c:pt idx="16">
                  <c:v>5.3999999999999999E-2</c:v>
                </c:pt>
                <c:pt idx="17">
                  <c:v>0.32800000000000007</c:v>
                </c:pt>
                <c:pt idx="18">
                  <c:v>0.66400000000000015</c:v>
                </c:pt>
                <c:pt idx="19">
                  <c:v>-1.81</c:v>
                </c:pt>
                <c:pt idx="20">
                  <c:v>-0.7340000000000001</c:v>
                </c:pt>
                <c:pt idx="21">
                  <c:v>-1.544</c:v>
                </c:pt>
                <c:pt idx="22">
                  <c:v>40.952999999999996</c:v>
                </c:pt>
                <c:pt idx="23">
                  <c:v>3.6559999999999997</c:v>
                </c:pt>
                <c:pt idx="24">
                  <c:v>6.101</c:v>
                </c:pt>
                <c:pt idx="25">
                  <c:v>12.327</c:v>
                </c:pt>
                <c:pt idx="26">
                  <c:v>9.8410000000000011</c:v>
                </c:pt>
                <c:pt idx="27">
                  <c:v>8.468</c:v>
                </c:pt>
                <c:pt idx="28">
                  <c:v>7.2380000000000004</c:v>
                </c:pt>
                <c:pt idx="29">
                  <c:v>7.6949999999999994</c:v>
                </c:pt>
                <c:pt idx="30">
                  <c:v>10.923</c:v>
                </c:pt>
                <c:pt idx="31">
                  <c:v>9.5080000000000009</c:v>
                </c:pt>
                <c:pt idx="32">
                  <c:v>10.842000000000002</c:v>
                </c:pt>
                <c:pt idx="33">
                  <c:v>10.946</c:v>
                </c:pt>
                <c:pt idx="34">
                  <c:v>23.914999999999999</c:v>
                </c:pt>
                <c:pt idx="35">
                  <c:v>#N/A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Plan1!$J$2</c:f>
              <c:strCache>
                <c:ptCount val="1"/>
                <c:pt idx="0">
                  <c:v>Brasil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Plan1!$H$3:$H$38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Plan1!$J$3:$J$38</c:f>
              <c:numCache>
                <c:formatCode>General</c:formatCode>
                <c:ptCount val="36"/>
                <c:pt idx="0">
                  <c:v>95.654999999999987</c:v>
                </c:pt>
                <c:pt idx="1">
                  <c:v>104.804</c:v>
                </c:pt>
                <c:pt idx="2">
                  <c:v>164</c:v>
                </c:pt>
                <c:pt idx="3">
                  <c:v>215.27899999999997</c:v>
                </c:pt>
                <c:pt idx="4">
                  <c:v>242.24799999999999</c:v>
                </c:pt>
                <c:pt idx="5">
                  <c:v>79.655999999999992</c:v>
                </c:pt>
                <c:pt idx="6">
                  <c:v>363.41399999999993</c:v>
                </c:pt>
                <c:pt idx="7">
                  <c:v>980.221</c:v>
                </c:pt>
                <c:pt idx="8" formatCode="#,##0.00">
                  <c:v>1972.912</c:v>
                </c:pt>
                <c:pt idx="9" formatCode="#,##0.00">
                  <c:v>1620.9660000000001</c:v>
                </c:pt>
                <c:pt idx="10">
                  <c:v>472.685</c:v>
                </c:pt>
                <c:pt idx="11" formatCode="#,##0.00">
                  <c:v>1119.0919999999999</c:v>
                </c:pt>
                <c:pt idx="12" formatCode="#,##0.00">
                  <c:v>2477.1479999999997</c:v>
                </c:pt>
                <c:pt idx="13">
                  <c:v>916.43299999999988</c:v>
                </c:pt>
                <c:pt idx="14">
                  <c:v>22.408999999999995</c:v>
                </c:pt>
                <c:pt idx="15">
                  <c:v>9.5640000000000001</c:v>
                </c:pt>
                <c:pt idx="16">
                  <c:v>5.2249999999999988</c:v>
                </c:pt>
                <c:pt idx="17">
                  <c:v>1.6559999999999997</c:v>
                </c:pt>
                <c:pt idx="18">
                  <c:v>8.94</c:v>
                </c:pt>
                <c:pt idx="19">
                  <c:v>5.9740000000000002</c:v>
                </c:pt>
                <c:pt idx="20">
                  <c:v>7.673</c:v>
                </c:pt>
                <c:pt idx="21">
                  <c:v>12.53</c:v>
                </c:pt>
                <c:pt idx="22">
                  <c:v>9.3000000000000007</c:v>
                </c:pt>
                <c:pt idx="23">
                  <c:v>7.601</c:v>
                </c:pt>
                <c:pt idx="24">
                  <c:v>5.6899999999999995</c:v>
                </c:pt>
                <c:pt idx="25">
                  <c:v>3.1419999999999999</c:v>
                </c:pt>
                <c:pt idx="26">
                  <c:v>4.4569999999999999</c:v>
                </c:pt>
                <c:pt idx="27">
                  <c:v>5.9020000000000001</c:v>
                </c:pt>
                <c:pt idx="28">
                  <c:v>4.3119999999999994</c:v>
                </c:pt>
                <c:pt idx="29">
                  <c:v>5.9089999999999998</c:v>
                </c:pt>
                <c:pt idx="30">
                  <c:v>6.5030000000000001</c:v>
                </c:pt>
                <c:pt idx="31">
                  <c:v>5.8390000000000004</c:v>
                </c:pt>
                <c:pt idx="32">
                  <c:v>5.9109999999999996</c:v>
                </c:pt>
                <c:pt idx="33">
                  <c:v>6.4080000000000004</c:v>
                </c:pt>
                <c:pt idx="34">
                  <c:v>10.673</c:v>
                </c:pt>
                <c:pt idx="35">
                  <c:v>7.145999999999999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Plan1!$K$2</c:f>
              <c:strCache>
                <c:ptCount val="1"/>
                <c:pt idx="0">
                  <c:v>Chile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Plan1!$H$3:$H$38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Plan1!$K$3:$K$38</c:f>
              <c:numCache>
                <c:formatCode>General</c:formatCode>
                <c:ptCount val="36"/>
                <c:pt idx="0">
                  <c:v>31.238</c:v>
                </c:pt>
                <c:pt idx="1">
                  <c:v>11.17</c:v>
                </c:pt>
                <c:pt idx="2">
                  <c:v>20.687000000000001</c:v>
                </c:pt>
                <c:pt idx="3">
                  <c:v>23.417999999999999</c:v>
                </c:pt>
                <c:pt idx="4">
                  <c:v>23.599</c:v>
                </c:pt>
                <c:pt idx="5">
                  <c:v>26.837000000000003</c:v>
                </c:pt>
                <c:pt idx="6">
                  <c:v>17.349</c:v>
                </c:pt>
                <c:pt idx="7">
                  <c:v>21.132999999999999</c:v>
                </c:pt>
                <c:pt idx="8">
                  <c:v>12.3</c:v>
                </c:pt>
                <c:pt idx="9">
                  <c:v>21.199000000000005</c:v>
                </c:pt>
                <c:pt idx="10">
                  <c:v>27.234999999999999</c:v>
                </c:pt>
                <c:pt idx="11">
                  <c:v>18.774999999999999</c:v>
                </c:pt>
                <c:pt idx="12">
                  <c:v>12.932</c:v>
                </c:pt>
                <c:pt idx="13">
                  <c:v>12.473000000000003</c:v>
                </c:pt>
                <c:pt idx="14">
                  <c:v>9.1650000000000009</c:v>
                </c:pt>
                <c:pt idx="15">
                  <c:v>8.3360000000000003</c:v>
                </c:pt>
                <c:pt idx="16">
                  <c:v>6.6949999999999994</c:v>
                </c:pt>
                <c:pt idx="17">
                  <c:v>6.0419999999999998</c:v>
                </c:pt>
                <c:pt idx="18">
                  <c:v>4.6629999999999994</c:v>
                </c:pt>
                <c:pt idx="19">
                  <c:v>2.3169999999999997</c:v>
                </c:pt>
                <c:pt idx="20">
                  <c:v>4.5539999999999994</c:v>
                </c:pt>
                <c:pt idx="21">
                  <c:v>2.665</c:v>
                </c:pt>
                <c:pt idx="22">
                  <c:v>2.8659999999999997</c:v>
                </c:pt>
                <c:pt idx="23">
                  <c:v>1.1000000000000001</c:v>
                </c:pt>
                <c:pt idx="24">
                  <c:v>2.4459999999999997</c:v>
                </c:pt>
                <c:pt idx="25">
                  <c:v>3.6719999999999997</c:v>
                </c:pt>
                <c:pt idx="26">
                  <c:v>2.609</c:v>
                </c:pt>
                <c:pt idx="27">
                  <c:v>7.8629999999999995</c:v>
                </c:pt>
                <c:pt idx="28">
                  <c:v>7.09</c:v>
                </c:pt>
                <c:pt idx="29">
                  <c:v>-1.5069999999999997</c:v>
                </c:pt>
                <c:pt idx="30">
                  <c:v>2.9259999999999997</c:v>
                </c:pt>
                <c:pt idx="31">
                  <c:v>4.383</c:v>
                </c:pt>
                <c:pt idx="32">
                  <c:v>1.4329999999999998</c:v>
                </c:pt>
                <c:pt idx="33">
                  <c:v>2.8339999999999996</c:v>
                </c:pt>
                <c:pt idx="34">
                  <c:v>4.6549999999999994</c:v>
                </c:pt>
                <c:pt idx="35">
                  <c:v>4.4050000000000002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Plan1!$L$2</c:f>
              <c:strCache>
                <c:ptCount val="1"/>
                <c:pt idx="0">
                  <c:v>Colômbia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Plan1!$H$3:$H$38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Plan1!$L$3:$L$38</c:f>
              <c:numCache>
                <c:formatCode>General</c:formatCode>
                <c:ptCount val="36"/>
                <c:pt idx="0">
                  <c:v>25.931999999999999</c:v>
                </c:pt>
                <c:pt idx="1">
                  <c:v>26.356999999999999</c:v>
                </c:pt>
                <c:pt idx="2">
                  <c:v>23.925999999999991</c:v>
                </c:pt>
                <c:pt idx="3">
                  <c:v>16.832000000000001</c:v>
                </c:pt>
                <c:pt idx="4">
                  <c:v>18.22</c:v>
                </c:pt>
                <c:pt idx="5">
                  <c:v>22.581</c:v>
                </c:pt>
                <c:pt idx="6">
                  <c:v>20.759999999999998</c:v>
                </c:pt>
                <c:pt idx="7">
                  <c:v>23.971</c:v>
                </c:pt>
                <c:pt idx="8">
                  <c:v>28.125</c:v>
                </c:pt>
                <c:pt idx="9">
                  <c:v>26.22</c:v>
                </c:pt>
                <c:pt idx="10">
                  <c:v>32.367000000000004</c:v>
                </c:pt>
                <c:pt idx="11">
                  <c:v>26.824999999999999</c:v>
                </c:pt>
                <c:pt idx="12">
                  <c:v>25.108000000000001</c:v>
                </c:pt>
                <c:pt idx="13">
                  <c:v>22.657000000000004</c:v>
                </c:pt>
                <c:pt idx="14">
                  <c:v>22.597000000000001</c:v>
                </c:pt>
                <c:pt idx="15">
                  <c:v>19.464999999999996</c:v>
                </c:pt>
                <c:pt idx="16">
                  <c:v>21.638999999999999</c:v>
                </c:pt>
                <c:pt idx="17">
                  <c:v>17.684000000000001</c:v>
                </c:pt>
                <c:pt idx="18">
                  <c:v>16.681999999999999</c:v>
                </c:pt>
                <c:pt idx="19">
                  <c:v>9.2369999999999983</c:v>
                </c:pt>
                <c:pt idx="20">
                  <c:v>8.7540000000000013</c:v>
                </c:pt>
                <c:pt idx="21">
                  <c:v>7.645999999999999</c:v>
                </c:pt>
                <c:pt idx="22">
                  <c:v>6.9980000000000002</c:v>
                </c:pt>
                <c:pt idx="23">
                  <c:v>6.4850000000000003</c:v>
                </c:pt>
                <c:pt idx="24">
                  <c:v>5.4980000000000002</c:v>
                </c:pt>
                <c:pt idx="25">
                  <c:v>4.8499999999999996</c:v>
                </c:pt>
                <c:pt idx="26">
                  <c:v>4.4829999999999997</c:v>
                </c:pt>
                <c:pt idx="27">
                  <c:v>5.6899999999999995</c:v>
                </c:pt>
                <c:pt idx="28">
                  <c:v>7.6769999999999996</c:v>
                </c:pt>
                <c:pt idx="29">
                  <c:v>2</c:v>
                </c:pt>
                <c:pt idx="30">
                  <c:v>3.1759999999999997</c:v>
                </c:pt>
                <c:pt idx="31">
                  <c:v>3.7250000000000001</c:v>
                </c:pt>
                <c:pt idx="32">
                  <c:v>2.4369999999999994</c:v>
                </c:pt>
                <c:pt idx="33">
                  <c:v>1.9319999999999997</c:v>
                </c:pt>
                <c:pt idx="34">
                  <c:v>3.6589999999999998</c:v>
                </c:pt>
                <c:pt idx="35">
                  <c:v>6.7709999999999999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Plan1!$M$2</c:f>
              <c:strCache>
                <c:ptCount val="1"/>
                <c:pt idx="0">
                  <c:v>México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Plan1!$H$3:$H$38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Plan1!$M$3:$M$38</c:f>
              <c:numCache>
                <c:formatCode>General</c:formatCode>
                <c:ptCount val="36"/>
                <c:pt idx="0">
                  <c:v>#N/A</c:v>
                </c:pt>
                <c:pt idx="1">
                  <c:v>27.518000000000001</c:v>
                </c:pt>
                <c:pt idx="2">
                  <c:v>98.805999999999983</c:v>
                </c:pt>
                <c:pt idx="3">
                  <c:v>80.784999999999997</c:v>
                </c:pt>
                <c:pt idx="4">
                  <c:v>59.172000000000004</c:v>
                </c:pt>
                <c:pt idx="5">
                  <c:v>63.74</c:v>
                </c:pt>
                <c:pt idx="6">
                  <c:v>105.745</c:v>
                </c:pt>
                <c:pt idx="7">
                  <c:v>159.172</c:v>
                </c:pt>
                <c:pt idx="8">
                  <c:v>51.657000000000004</c:v>
                </c:pt>
                <c:pt idx="9">
                  <c:v>19.696999999999999</c:v>
                </c:pt>
                <c:pt idx="10">
                  <c:v>29.928999999999991</c:v>
                </c:pt>
                <c:pt idx="11">
                  <c:v>18.795000000000002</c:v>
                </c:pt>
                <c:pt idx="12">
                  <c:v>11.938000000000001</c:v>
                </c:pt>
                <c:pt idx="13">
                  <c:v>8.0090000000000003</c:v>
                </c:pt>
                <c:pt idx="14">
                  <c:v>7.0510000000000002</c:v>
                </c:pt>
                <c:pt idx="15">
                  <c:v>51.966000000000001</c:v>
                </c:pt>
                <c:pt idx="16">
                  <c:v>27.704999999999995</c:v>
                </c:pt>
                <c:pt idx="17">
                  <c:v>15.718999999999999</c:v>
                </c:pt>
                <c:pt idx="18">
                  <c:v>18.609000000000005</c:v>
                </c:pt>
                <c:pt idx="19">
                  <c:v>12.319000000000003</c:v>
                </c:pt>
                <c:pt idx="20">
                  <c:v>8.9590000000000014</c:v>
                </c:pt>
                <c:pt idx="21">
                  <c:v>4.4039999999999999</c:v>
                </c:pt>
                <c:pt idx="22">
                  <c:v>5.7</c:v>
                </c:pt>
                <c:pt idx="23">
                  <c:v>3.9769999999999994</c:v>
                </c:pt>
                <c:pt idx="24">
                  <c:v>5.1909999999999989</c:v>
                </c:pt>
                <c:pt idx="25">
                  <c:v>3.3329999999999997</c:v>
                </c:pt>
                <c:pt idx="26">
                  <c:v>4.052999999999999</c:v>
                </c:pt>
                <c:pt idx="27">
                  <c:v>3.7589999999999999</c:v>
                </c:pt>
                <c:pt idx="28">
                  <c:v>6.5279999999999987</c:v>
                </c:pt>
                <c:pt idx="29">
                  <c:v>3.5739999999999998</c:v>
                </c:pt>
                <c:pt idx="30">
                  <c:v>4.4020000000000001</c:v>
                </c:pt>
                <c:pt idx="31">
                  <c:v>3.8189999999999995</c:v>
                </c:pt>
                <c:pt idx="32">
                  <c:v>3.5680000000000001</c:v>
                </c:pt>
                <c:pt idx="33">
                  <c:v>3.9739999999999998</c:v>
                </c:pt>
                <c:pt idx="34">
                  <c:v>4.0810000000000004</c:v>
                </c:pt>
                <c:pt idx="35">
                  <c:v>2.1309999999999998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1290360"/>
        <c:axId val="241290752"/>
      </c:lineChart>
      <c:dateAx>
        <c:axId val="241290360"/>
        <c:scaling>
          <c:orientation val="minMax"/>
          <c:min val="409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1290752"/>
        <c:crosses val="autoZero"/>
        <c:auto val="1"/>
        <c:lblOffset val="100"/>
        <c:baseTimeUnit val="years"/>
      </c:dateAx>
      <c:valAx>
        <c:axId val="241290752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1290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8.2134870087479536E-2"/>
          <c:y val="0.13621233269235763"/>
          <c:w val="0.12358460971280749"/>
          <c:h val="0.2676972198426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451346517906817E-2"/>
          <c:y val="0.16031636329736496"/>
          <c:w val="0.94106121280722943"/>
          <c:h val="0.75753270878381873"/>
        </c:manualLayout>
      </c:layout>
      <c:lineChart>
        <c:grouping val="standard"/>
        <c:varyColors val="0"/>
        <c:ser>
          <c:idx val="0"/>
          <c:order val="0"/>
          <c:tx>
            <c:strRef>
              <c:f>Plan1!$P$2</c:f>
              <c:strCache>
                <c:ptCount val="1"/>
                <c:pt idx="0">
                  <c:v>Argentina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Plan1!$O$3:$O$38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Plan1!$P$3:$P$38</c:f>
              <c:numCache>
                <c:formatCode>General</c:formatCode>
                <c:ptCount val="36"/>
                <c:pt idx="0">
                  <c:v>-1.028</c:v>
                </c:pt>
                <c:pt idx="1">
                  <c:v>-2.8149999999999995</c:v>
                </c:pt>
                <c:pt idx="2">
                  <c:v>-2.8899999999999997</c:v>
                </c:pt>
                <c:pt idx="3">
                  <c:v>-1.9570000000000001</c:v>
                </c:pt>
                <c:pt idx="4">
                  <c:v>-1.7849999999999997</c:v>
                </c:pt>
                <c:pt idx="5">
                  <c:v>-0.90200000000000002</c:v>
                </c:pt>
                <c:pt idx="6">
                  <c:v>-2.2519999999999998</c:v>
                </c:pt>
                <c:pt idx="7">
                  <c:v>-3.2530000000000001</c:v>
                </c:pt>
                <c:pt idx="8">
                  <c:v>-1.0309999999999997</c:v>
                </c:pt>
                <c:pt idx="9">
                  <c:v>1.119</c:v>
                </c:pt>
                <c:pt idx="10">
                  <c:v>2.7570000000000001</c:v>
                </c:pt>
                <c:pt idx="11">
                  <c:v>-0.18900000000000003</c:v>
                </c:pt>
                <c:pt idx="12">
                  <c:v>-2.3609999999999998</c:v>
                </c:pt>
                <c:pt idx="13">
                  <c:v>-2.84</c:v>
                </c:pt>
                <c:pt idx="14">
                  <c:v>-3.5619999999999998</c:v>
                </c:pt>
                <c:pt idx="15">
                  <c:v>-1.6500000000000001</c:v>
                </c:pt>
                <c:pt idx="16">
                  <c:v>-2.0719999999999996</c:v>
                </c:pt>
                <c:pt idx="17">
                  <c:v>-3.4549999999999996</c:v>
                </c:pt>
                <c:pt idx="18">
                  <c:v>-4.04</c:v>
                </c:pt>
                <c:pt idx="19">
                  <c:v>-3.504</c:v>
                </c:pt>
                <c:pt idx="20">
                  <c:v>-2.6280000000000001</c:v>
                </c:pt>
                <c:pt idx="21">
                  <c:v>-1.1739999999999997</c:v>
                </c:pt>
                <c:pt idx="22">
                  <c:v>7.2460000000000004</c:v>
                </c:pt>
                <c:pt idx="23">
                  <c:v>5.2919999999999998</c:v>
                </c:pt>
                <c:pt idx="24">
                  <c:v>1.6870000000000001</c:v>
                </c:pt>
                <c:pt idx="25">
                  <c:v>2.2840000000000003</c:v>
                </c:pt>
                <c:pt idx="26">
                  <c:v>2.8849999999999998</c:v>
                </c:pt>
                <c:pt idx="27">
                  <c:v>2.1829999999999998</c:v>
                </c:pt>
                <c:pt idx="28">
                  <c:v>1.635</c:v>
                </c:pt>
                <c:pt idx="29">
                  <c:v>2.8719999999999994</c:v>
                </c:pt>
                <c:pt idx="30">
                  <c:v>-0.31600000000000006</c:v>
                </c:pt>
                <c:pt idx="31">
                  <c:v>-0.66300000000000014</c:v>
                </c:pt>
                <c:pt idx="32">
                  <c:v>-0.21000000000000002</c:v>
                </c:pt>
                <c:pt idx="33">
                  <c:v>-0.7350000000000001</c:v>
                </c:pt>
                <c:pt idx="34">
                  <c:v>-1.3660000000000001</c:v>
                </c:pt>
                <c:pt idx="35">
                  <c:v>-2.75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Plan1!$Q$2</c:f>
              <c:strCache>
                <c:ptCount val="1"/>
                <c:pt idx="0">
                  <c:v>Brasil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Plan1!$O$3:$O$38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Plan1!$Q$3:$Q$38</c:f>
              <c:numCache>
                <c:formatCode>General</c:formatCode>
                <c:ptCount val="36"/>
                <c:pt idx="0">
                  <c:v>-8.4170000000000016</c:v>
                </c:pt>
                <c:pt idx="1">
                  <c:v>-6.7110000000000003</c:v>
                </c:pt>
                <c:pt idx="2">
                  <c:v>-8.7249999999999996</c:v>
                </c:pt>
                <c:pt idx="3">
                  <c:v>-4.5609999999999991</c:v>
                </c:pt>
                <c:pt idx="4">
                  <c:v>2.7000000000000003E-2</c:v>
                </c:pt>
                <c:pt idx="5">
                  <c:v>-9.6000000000000002E-2</c:v>
                </c:pt>
                <c:pt idx="6">
                  <c:v>-2.0569999999999995</c:v>
                </c:pt>
                <c:pt idx="7">
                  <c:v>-0.48000000000000004</c:v>
                </c:pt>
                <c:pt idx="8">
                  <c:v>1.2489999999999999</c:v>
                </c:pt>
                <c:pt idx="9">
                  <c:v>0.22600000000000001</c:v>
                </c:pt>
                <c:pt idx="10">
                  <c:v>-0.79700000000000004</c:v>
                </c:pt>
                <c:pt idx="11">
                  <c:v>-0.33700000000000008</c:v>
                </c:pt>
                <c:pt idx="12">
                  <c:v>1.54</c:v>
                </c:pt>
                <c:pt idx="13">
                  <c:v>-0.13200000000000001</c:v>
                </c:pt>
                <c:pt idx="14">
                  <c:v>-0.3010000000000001</c:v>
                </c:pt>
                <c:pt idx="15">
                  <c:v>-2.3789999999999996</c:v>
                </c:pt>
                <c:pt idx="16">
                  <c:v>-2.8019999999999996</c:v>
                </c:pt>
                <c:pt idx="17">
                  <c:v>-3.4919999999999995</c:v>
                </c:pt>
                <c:pt idx="18">
                  <c:v>-3.923</c:v>
                </c:pt>
                <c:pt idx="19">
                  <c:v>-4.3159999999999989</c:v>
                </c:pt>
                <c:pt idx="20">
                  <c:v>-3.7829999999999999</c:v>
                </c:pt>
                <c:pt idx="21">
                  <c:v>-4.2359999999999998</c:v>
                </c:pt>
                <c:pt idx="22">
                  <c:v>-1.5880000000000001</c:v>
                </c:pt>
                <c:pt idx="23">
                  <c:v>0.67400000000000015</c:v>
                </c:pt>
                <c:pt idx="24">
                  <c:v>1.6950000000000001</c:v>
                </c:pt>
                <c:pt idx="25">
                  <c:v>1.5189999999999997</c:v>
                </c:pt>
                <c:pt idx="26">
                  <c:v>1.1759999999999997</c:v>
                </c:pt>
                <c:pt idx="27">
                  <c:v>2.9000000000000001E-2</c:v>
                </c:pt>
                <c:pt idx="28">
                  <c:v>-1.8069999999999997</c:v>
                </c:pt>
                <c:pt idx="29">
                  <c:v>-1.573</c:v>
                </c:pt>
                <c:pt idx="30">
                  <c:v>-3.4329999999999994</c:v>
                </c:pt>
                <c:pt idx="31">
                  <c:v>-2.9489999999999998</c:v>
                </c:pt>
                <c:pt idx="32">
                  <c:v>-3.0179999999999998</c:v>
                </c:pt>
                <c:pt idx="33">
                  <c:v>-3.0359999999999996</c:v>
                </c:pt>
                <c:pt idx="34">
                  <c:v>-4.3099999999999996</c:v>
                </c:pt>
                <c:pt idx="35">
                  <c:v>-3.323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Plan1!$R$2</c:f>
              <c:strCache>
                <c:ptCount val="1"/>
                <c:pt idx="0">
                  <c:v>Chile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Plan1!$O$3:$O$38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Plan1!$R$3:$R$38</c:f>
              <c:numCache>
                <c:formatCode>General</c:formatCode>
                <c:ptCount val="36"/>
                <c:pt idx="0">
                  <c:v>-6.8679999999999994</c:v>
                </c:pt>
                <c:pt idx="1">
                  <c:v>-13.928000000000001</c:v>
                </c:pt>
                <c:pt idx="2">
                  <c:v>-9.093</c:v>
                </c:pt>
                <c:pt idx="3">
                  <c:v>-5.4269999999999996</c:v>
                </c:pt>
                <c:pt idx="4">
                  <c:v>-10.547999999999998</c:v>
                </c:pt>
                <c:pt idx="5">
                  <c:v>-8.2339999999999982</c:v>
                </c:pt>
                <c:pt idx="6">
                  <c:v>-6.4580000000000002</c:v>
                </c:pt>
                <c:pt idx="7">
                  <c:v>-3.3779999999999997</c:v>
                </c:pt>
                <c:pt idx="8">
                  <c:v>-0.90200000000000002</c:v>
                </c:pt>
                <c:pt idx="9">
                  <c:v>-2.3379999999999996</c:v>
                </c:pt>
                <c:pt idx="10">
                  <c:v>-1.474</c:v>
                </c:pt>
                <c:pt idx="11">
                  <c:v>-0.26100000000000001</c:v>
                </c:pt>
                <c:pt idx="12">
                  <c:v>-2.08</c:v>
                </c:pt>
                <c:pt idx="13">
                  <c:v>-5.181</c:v>
                </c:pt>
                <c:pt idx="14">
                  <c:v>-2.7880000000000003</c:v>
                </c:pt>
                <c:pt idx="15">
                  <c:v>-1.8360000000000001</c:v>
                </c:pt>
                <c:pt idx="16">
                  <c:v>-3.968</c:v>
                </c:pt>
                <c:pt idx="17">
                  <c:v>-4.3139999999999992</c:v>
                </c:pt>
                <c:pt idx="18">
                  <c:v>-4.806</c:v>
                </c:pt>
                <c:pt idx="19">
                  <c:v>0.13200000000000001</c:v>
                </c:pt>
                <c:pt idx="20">
                  <c:v>-1.151</c:v>
                </c:pt>
                <c:pt idx="21">
                  <c:v>-1.5429999999999997</c:v>
                </c:pt>
                <c:pt idx="22">
                  <c:v>-0.82700000000000007</c:v>
                </c:pt>
                <c:pt idx="23">
                  <c:v>-1.089</c:v>
                </c:pt>
                <c:pt idx="24">
                  <c:v>2.617</c:v>
                </c:pt>
                <c:pt idx="25">
                  <c:v>1.5369999999999997</c:v>
                </c:pt>
                <c:pt idx="26">
                  <c:v>4.5990000000000002</c:v>
                </c:pt>
                <c:pt idx="27">
                  <c:v>4.09</c:v>
                </c:pt>
                <c:pt idx="28">
                  <c:v>-3.2290000000000001</c:v>
                </c:pt>
                <c:pt idx="29">
                  <c:v>2.0449999999999999</c:v>
                </c:pt>
                <c:pt idx="30">
                  <c:v>1.7349999999999999</c:v>
                </c:pt>
                <c:pt idx="31">
                  <c:v>-1.232</c:v>
                </c:pt>
                <c:pt idx="32">
                  <c:v>-3.5369999999999995</c:v>
                </c:pt>
                <c:pt idx="33">
                  <c:v>-3.722</c:v>
                </c:pt>
                <c:pt idx="34">
                  <c:v>-1.282</c:v>
                </c:pt>
                <c:pt idx="35">
                  <c:v>-1.9840000000000002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Plan1!$S$2</c:f>
              <c:strCache>
                <c:ptCount val="1"/>
                <c:pt idx="0">
                  <c:v>Colômbia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Plan1!$O$3:$O$38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Plan1!$S$3:$S$38</c:f>
              <c:numCache>
                <c:formatCode>General</c:formatCode>
                <c:ptCount val="36"/>
                <c:pt idx="0">
                  <c:v>-3.1000000000000003E-2</c:v>
                </c:pt>
                <c:pt idx="1">
                  <c:v>-3.3779999999999997</c:v>
                </c:pt>
                <c:pt idx="2">
                  <c:v>-5.2859999999999996</c:v>
                </c:pt>
                <c:pt idx="3">
                  <c:v>-5.2089999999999996</c:v>
                </c:pt>
                <c:pt idx="4">
                  <c:v>-3.8969999999999994</c:v>
                </c:pt>
                <c:pt idx="5">
                  <c:v>-3.2650000000000001</c:v>
                </c:pt>
                <c:pt idx="6">
                  <c:v>1.093</c:v>
                </c:pt>
                <c:pt idx="7">
                  <c:v>-4.1000000000000002E-2</c:v>
                </c:pt>
                <c:pt idx="8">
                  <c:v>-0.39200000000000007</c:v>
                </c:pt>
                <c:pt idx="9">
                  <c:v>-0.3640000000000001</c:v>
                </c:pt>
                <c:pt idx="10">
                  <c:v>0.96400000000000008</c:v>
                </c:pt>
                <c:pt idx="11">
                  <c:v>4.0249999999999995</c:v>
                </c:pt>
                <c:pt idx="12">
                  <c:v>1.2689999999999997</c:v>
                </c:pt>
                <c:pt idx="13">
                  <c:v>-2.84</c:v>
                </c:pt>
                <c:pt idx="14">
                  <c:v>-3.7370000000000001</c:v>
                </c:pt>
                <c:pt idx="15">
                  <c:v>-4.1339999999999995</c:v>
                </c:pt>
                <c:pt idx="16">
                  <c:v>-3.9729999999999994</c:v>
                </c:pt>
                <c:pt idx="17">
                  <c:v>-4.484</c:v>
                </c:pt>
                <c:pt idx="18">
                  <c:v>-4.1019999999999994</c:v>
                </c:pt>
                <c:pt idx="19">
                  <c:v>0.64700000000000013</c:v>
                </c:pt>
                <c:pt idx="20">
                  <c:v>0.85500000000000009</c:v>
                </c:pt>
                <c:pt idx="21">
                  <c:v>-1.0569999999999997</c:v>
                </c:pt>
                <c:pt idx="22">
                  <c:v>-1.33</c:v>
                </c:pt>
                <c:pt idx="23">
                  <c:v>-0.999</c:v>
                </c:pt>
                <c:pt idx="24">
                  <c:v>-0.66800000000000015</c:v>
                </c:pt>
                <c:pt idx="25">
                  <c:v>-1.2909999999999997</c:v>
                </c:pt>
                <c:pt idx="26">
                  <c:v>-1.7889999999999997</c:v>
                </c:pt>
                <c:pt idx="27">
                  <c:v>-2.8959999999999995</c:v>
                </c:pt>
                <c:pt idx="28">
                  <c:v>-2.645</c:v>
                </c:pt>
                <c:pt idx="29">
                  <c:v>-1.9870000000000001</c:v>
                </c:pt>
                <c:pt idx="30">
                  <c:v>-3.0189999999999997</c:v>
                </c:pt>
                <c:pt idx="31">
                  <c:v>-2.887</c:v>
                </c:pt>
                <c:pt idx="32">
                  <c:v>-3.0589999999999997</c:v>
                </c:pt>
                <c:pt idx="33">
                  <c:v>-3.254</c:v>
                </c:pt>
                <c:pt idx="34">
                  <c:v>-5.177999999999999</c:v>
                </c:pt>
                <c:pt idx="35">
                  <c:v>-6.4909999999999997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Plan1!$T$2</c:f>
              <c:strCache>
                <c:ptCount val="1"/>
                <c:pt idx="0">
                  <c:v>México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Plan1!$O$3:$O$38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Plan1!$T$3:$T$38</c:f>
              <c:numCache>
                <c:formatCode>General</c:formatCode>
                <c:ptCount val="36"/>
                <c:pt idx="0">
                  <c:v>-4.4470000000000001</c:v>
                </c:pt>
                <c:pt idx="1">
                  <c:v>-5.39</c:v>
                </c:pt>
                <c:pt idx="2">
                  <c:v>-2.6930000000000001</c:v>
                </c:pt>
                <c:pt idx="3">
                  <c:v>3.2869999999999999</c:v>
                </c:pt>
                <c:pt idx="4">
                  <c:v>1.9900000000000002</c:v>
                </c:pt>
                <c:pt idx="5">
                  <c:v>0.35800000000000004</c:v>
                </c:pt>
                <c:pt idx="6">
                  <c:v>-0.88900000000000001</c:v>
                </c:pt>
                <c:pt idx="7">
                  <c:v>2.5019999999999998</c:v>
                </c:pt>
                <c:pt idx="8">
                  <c:v>-1.1459999999999997</c:v>
                </c:pt>
                <c:pt idx="9">
                  <c:v>-2.3049999999999997</c:v>
                </c:pt>
                <c:pt idx="10">
                  <c:v>-2.5</c:v>
                </c:pt>
                <c:pt idx="11">
                  <c:v>-4.0990000000000002</c:v>
                </c:pt>
                <c:pt idx="12">
                  <c:v>-5.8979999999999988</c:v>
                </c:pt>
                <c:pt idx="13">
                  <c:v>-4.6419999999999995</c:v>
                </c:pt>
                <c:pt idx="14">
                  <c:v>-5.6249999999999991</c:v>
                </c:pt>
                <c:pt idx="15">
                  <c:v>-0.45900000000000002</c:v>
                </c:pt>
                <c:pt idx="16">
                  <c:v>-0.63100000000000012</c:v>
                </c:pt>
                <c:pt idx="17">
                  <c:v>-1.595</c:v>
                </c:pt>
                <c:pt idx="18">
                  <c:v>-3.1859999999999999</c:v>
                </c:pt>
                <c:pt idx="19">
                  <c:v>-2.4159999999999995</c:v>
                </c:pt>
                <c:pt idx="20">
                  <c:v>-2.7429999999999999</c:v>
                </c:pt>
                <c:pt idx="21">
                  <c:v>-2.4499999999999997</c:v>
                </c:pt>
                <c:pt idx="22">
                  <c:v>-1.9830000000000001</c:v>
                </c:pt>
                <c:pt idx="23">
                  <c:v>-1.141</c:v>
                </c:pt>
                <c:pt idx="24">
                  <c:v>-0.90400000000000003</c:v>
                </c:pt>
                <c:pt idx="25">
                  <c:v>-1.075</c:v>
                </c:pt>
                <c:pt idx="26">
                  <c:v>-0.81</c:v>
                </c:pt>
                <c:pt idx="27">
                  <c:v>-1.4209999999999998</c:v>
                </c:pt>
                <c:pt idx="28">
                  <c:v>-1.877</c:v>
                </c:pt>
                <c:pt idx="29">
                  <c:v>-0.96800000000000008</c:v>
                </c:pt>
                <c:pt idx="30">
                  <c:v>-0.49600000000000005</c:v>
                </c:pt>
                <c:pt idx="31">
                  <c:v>-1.1439999999999997</c:v>
                </c:pt>
                <c:pt idx="32">
                  <c:v>-1.3959999999999997</c:v>
                </c:pt>
                <c:pt idx="33">
                  <c:v>-2.403</c:v>
                </c:pt>
                <c:pt idx="34">
                  <c:v>-1.9139999999999997</c:v>
                </c:pt>
                <c:pt idx="35">
                  <c:v>-2.8299999999999996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1291536"/>
        <c:axId val="241291928"/>
      </c:lineChart>
      <c:dateAx>
        <c:axId val="241291536"/>
        <c:scaling>
          <c:orientation val="minMax"/>
          <c:min val="409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1291928"/>
        <c:crosses val="autoZero"/>
        <c:auto val="1"/>
        <c:lblOffset val="100"/>
        <c:baseTimeUnit val="years"/>
      </c:dateAx>
      <c:valAx>
        <c:axId val="241291928"/>
        <c:scaling>
          <c:orientation val="minMax"/>
          <c:max val="0"/>
          <c:min val="-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129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5.7949762699455079E-2"/>
          <c:y val="0.6138157890357876"/>
          <c:w val="0.12358460971280749"/>
          <c:h val="0.2676972198426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26531409072114E-2"/>
          <c:y val="0.119380052728672"/>
          <c:w val="0.93630006113347375"/>
          <c:h val="0.79478170507963719"/>
        </c:manualLayout>
      </c:layout>
      <c:lineChart>
        <c:grouping val="standard"/>
        <c:varyColors val="0"/>
        <c:ser>
          <c:idx val="0"/>
          <c:order val="0"/>
          <c:tx>
            <c:strRef>
              <c:f>Plan1!$W$2</c:f>
              <c:strCache>
                <c:ptCount val="1"/>
                <c:pt idx="0">
                  <c:v>Argentina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Plan1!$V$3:$V$38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Plan1!$W$3:$W$38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23.309000000000001</c:v>
                </c:pt>
                <c:pt idx="13">
                  <c:v>25.113000000000003</c:v>
                </c:pt>
                <c:pt idx="14">
                  <c:v>26.536000000000001</c:v>
                </c:pt>
                <c:pt idx="15">
                  <c:v>28.675999999999995</c:v>
                </c:pt>
                <c:pt idx="16">
                  <c:v>30.385000000000002</c:v>
                </c:pt>
                <c:pt idx="17">
                  <c:v>29.571000000000005</c:v>
                </c:pt>
                <c:pt idx="18">
                  <c:v>31.869</c:v>
                </c:pt>
                <c:pt idx="19">
                  <c:v>36.302</c:v>
                </c:pt>
                <c:pt idx="20">
                  <c:v>38.079000000000001</c:v>
                </c:pt>
                <c:pt idx="21">
                  <c:v>44.757000000000005</c:v>
                </c:pt>
                <c:pt idx="22">
                  <c:v>137.71499999999997</c:v>
                </c:pt>
                <c:pt idx="23">
                  <c:v>116.39400000000002</c:v>
                </c:pt>
                <c:pt idx="24">
                  <c:v>106.032</c:v>
                </c:pt>
                <c:pt idx="25">
                  <c:v>60.245000000000005</c:v>
                </c:pt>
                <c:pt idx="26">
                  <c:v>51.902000000000001</c:v>
                </c:pt>
                <c:pt idx="27">
                  <c:v>44.39</c:v>
                </c:pt>
                <c:pt idx="28">
                  <c:v>39.267000000000003</c:v>
                </c:pt>
                <c:pt idx="29">
                  <c:v>47.59</c:v>
                </c:pt>
                <c:pt idx="30">
                  <c:v>39.114000000000004</c:v>
                </c:pt>
                <c:pt idx="31">
                  <c:v>35.873999999999995</c:v>
                </c:pt>
                <c:pt idx="32">
                  <c:v>37.614000000000004</c:v>
                </c:pt>
                <c:pt idx="33">
                  <c:v>41.477000000000004</c:v>
                </c:pt>
                <c:pt idx="34">
                  <c:v>45.097000000000001</c:v>
                </c:pt>
                <c:pt idx="35">
                  <c:v>56.506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Plan1!$X$2</c:f>
              <c:strCache>
                <c:ptCount val="1"/>
                <c:pt idx="0">
                  <c:v>Brasil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Plan1!$V$3:$V$38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Plan1!$X$3:$X$38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55.48</c:v>
                </c:pt>
                <c:pt idx="27">
                  <c:v>56.720000000000006</c:v>
                </c:pt>
                <c:pt idx="28">
                  <c:v>55.98</c:v>
                </c:pt>
                <c:pt idx="29">
                  <c:v>59.21</c:v>
                </c:pt>
                <c:pt idx="30">
                  <c:v>51.77</c:v>
                </c:pt>
                <c:pt idx="31">
                  <c:v>51.3</c:v>
                </c:pt>
                <c:pt idx="32">
                  <c:v>53.77</c:v>
                </c:pt>
                <c:pt idx="33">
                  <c:v>51.690000000000005</c:v>
                </c:pt>
                <c:pt idx="34">
                  <c:v>57.190000000000005</c:v>
                </c:pt>
                <c:pt idx="35">
                  <c:v>66.52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Plan1!$Y$2</c:f>
              <c:strCache>
                <c:ptCount val="1"/>
                <c:pt idx="0">
                  <c:v>Chile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Plan1!$V$3:$V$38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Plan1!$Y$3:$Y$38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43.635000000000005</c:v>
                </c:pt>
                <c:pt idx="11">
                  <c:v>37.388999999999996</c:v>
                </c:pt>
                <c:pt idx="12">
                  <c:v>30.640999999999995</c:v>
                </c:pt>
                <c:pt idx="13">
                  <c:v>28.292999999999996</c:v>
                </c:pt>
                <c:pt idx="14">
                  <c:v>22.830000000000002</c:v>
                </c:pt>
                <c:pt idx="15">
                  <c:v>17.414000000000001</c:v>
                </c:pt>
                <c:pt idx="16">
                  <c:v>14.753</c:v>
                </c:pt>
                <c:pt idx="17">
                  <c:v>12.915000000000001</c:v>
                </c:pt>
                <c:pt idx="18">
                  <c:v>12.183</c:v>
                </c:pt>
                <c:pt idx="19">
                  <c:v>13.34</c:v>
                </c:pt>
                <c:pt idx="20">
                  <c:v>13.191000000000001</c:v>
                </c:pt>
                <c:pt idx="21">
                  <c:v>14.395000000000001</c:v>
                </c:pt>
                <c:pt idx="22">
                  <c:v>15.087</c:v>
                </c:pt>
                <c:pt idx="23">
                  <c:v>12.640999999999998</c:v>
                </c:pt>
                <c:pt idx="24">
                  <c:v>10.293999999999999</c:v>
                </c:pt>
                <c:pt idx="25">
                  <c:v>6.9969999999999999</c:v>
                </c:pt>
                <c:pt idx="26">
                  <c:v>4.9939999999999998</c:v>
                </c:pt>
                <c:pt idx="27">
                  <c:v>3.8899999999999997</c:v>
                </c:pt>
                <c:pt idx="28">
                  <c:v>4.9189999999999996</c:v>
                </c:pt>
                <c:pt idx="29">
                  <c:v>5.8339999999999996</c:v>
                </c:pt>
                <c:pt idx="30">
                  <c:v>8.6</c:v>
                </c:pt>
                <c:pt idx="31">
                  <c:v>11.153</c:v>
                </c:pt>
                <c:pt idx="32">
                  <c:v>12.03</c:v>
                </c:pt>
                <c:pt idx="33">
                  <c:v>12.792</c:v>
                </c:pt>
                <c:pt idx="34">
                  <c:v>15.061</c:v>
                </c:pt>
                <c:pt idx="35">
                  <c:v>17.056000000000001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Plan1!$Z$2</c:f>
              <c:strCache>
                <c:ptCount val="1"/>
                <c:pt idx="0">
                  <c:v>Colômbia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Plan1!$V$3:$V$38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Plan1!$Z$3:$Z$38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27.106999999999999</c:v>
                </c:pt>
                <c:pt idx="17">
                  <c:v>29.407</c:v>
                </c:pt>
                <c:pt idx="18">
                  <c:v>31.959</c:v>
                </c:pt>
                <c:pt idx="19">
                  <c:v>39.558</c:v>
                </c:pt>
                <c:pt idx="20">
                  <c:v>44.221000000000011</c:v>
                </c:pt>
                <c:pt idx="21">
                  <c:v>40.83</c:v>
                </c:pt>
                <c:pt idx="22">
                  <c:v>47.238000000000007</c:v>
                </c:pt>
                <c:pt idx="23">
                  <c:v>44.749000000000002</c:v>
                </c:pt>
                <c:pt idx="24">
                  <c:v>41.214000000000006</c:v>
                </c:pt>
                <c:pt idx="25">
                  <c:v>38.284000000000006</c:v>
                </c:pt>
                <c:pt idx="26">
                  <c:v>35.754000000000005</c:v>
                </c:pt>
                <c:pt idx="27">
                  <c:v>32.469000000000001</c:v>
                </c:pt>
                <c:pt idx="28">
                  <c:v>32.144000000000005</c:v>
                </c:pt>
                <c:pt idx="29">
                  <c:v>35.171000000000006</c:v>
                </c:pt>
                <c:pt idx="30">
                  <c:v>36.439</c:v>
                </c:pt>
                <c:pt idx="31">
                  <c:v>35.634</c:v>
                </c:pt>
                <c:pt idx="32">
                  <c:v>34.071000000000005</c:v>
                </c:pt>
                <c:pt idx="33">
                  <c:v>37.795000000000009</c:v>
                </c:pt>
                <c:pt idx="34">
                  <c:v>44.282000000000004</c:v>
                </c:pt>
                <c:pt idx="35">
                  <c:v>49.373999999999995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Plan1!$AA$2</c:f>
              <c:strCache>
                <c:ptCount val="1"/>
                <c:pt idx="0">
                  <c:v>México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Plan1!$V$3:$V$38</c:f>
              <c:numCache>
                <c:formatCode>yyyy</c:formatCode>
                <c:ptCount val="36"/>
                <c:pt idx="0">
                  <c:v>29556</c:v>
                </c:pt>
                <c:pt idx="1">
                  <c:v>29921</c:v>
                </c:pt>
                <c:pt idx="2">
                  <c:v>30286</c:v>
                </c:pt>
                <c:pt idx="3">
                  <c:v>30651</c:v>
                </c:pt>
                <c:pt idx="4">
                  <c:v>31017</c:v>
                </c:pt>
                <c:pt idx="5">
                  <c:v>31382</c:v>
                </c:pt>
                <c:pt idx="6">
                  <c:v>31747</c:v>
                </c:pt>
                <c:pt idx="7">
                  <c:v>32112</c:v>
                </c:pt>
                <c:pt idx="8">
                  <c:v>32478</c:v>
                </c:pt>
                <c:pt idx="9">
                  <c:v>32843</c:v>
                </c:pt>
                <c:pt idx="10">
                  <c:v>33208</c:v>
                </c:pt>
                <c:pt idx="11">
                  <c:v>33573</c:v>
                </c:pt>
                <c:pt idx="12">
                  <c:v>33939</c:v>
                </c:pt>
                <c:pt idx="13">
                  <c:v>34304</c:v>
                </c:pt>
                <c:pt idx="14">
                  <c:v>34669</c:v>
                </c:pt>
                <c:pt idx="15">
                  <c:v>35034</c:v>
                </c:pt>
                <c:pt idx="16">
                  <c:v>35400</c:v>
                </c:pt>
                <c:pt idx="17">
                  <c:v>35765</c:v>
                </c:pt>
                <c:pt idx="18">
                  <c:v>36130</c:v>
                </c:pt>
                <c:pt idx="19">
                  <c:v>36495</c:v>
                </c:pt>
                <c:pt idx="20">
                  <c:v>36861</c:v>
                </c:pt>
                <c:pt idx="21">
                  <c:v>37226</c:v>
                </c:pt>
                <c:pt idx="22">
                  <c:v>37591</c:v>
                </c:pt>
                <c:pt idx="23">
                  <c:v>37956</c:v>
                </c:pt>
                <c:pt idx="24">
                  <c:v>38322</c:v>
                </c:pt>
                <c:pt idx="25">
                  <c:v>38687</c:v>
                </c:pt>
                <c:pt idx="26">
                  <c:v>39052</c:v>
                </c:pt>
                <c:pt idx="27">
                  <c:v>39417</c:v>
                </c:pt>
                <c:pt idx="28">
                  <c:v>39783</c:v>
                </c:pt>
                <c:pt idx="29">
                  <c:v>40148</c:v>
                </c:pt>
                <c:pt idx="30">
                  <c:v>40513</c:v>
                </c:pt>
                <c:pt idx="31">
                  <c:v>40878</c:v>
                </c:pt>
                <c:pt idx="32">
                  <c:v>41244</c:v>
                </c:pt>
                <c:pt idx="33">
                  <c:v>41609</c:v>
                </c:pt>
                <c:pt idx="34">
                  <c:v>41974</c:v>
                </c:pt>
                <c:pt idx="35">
                  <c:v>42339</c:v>
                </c:pt>
              </c:numCache>
            </c:numRef>
          </c:cat>
          <c:val>
            <c:numRef>
              <c:f>Plan1!$AA$3:$AA$38</c:f>
              <c:numCache>
                <c:formatCode>General</c:formatCode>
                <c:ptCount val="36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46.258000000000003</c:v>
                </c:pt>
                <c:pt idx="17">
                  <c:v>42.611000000000004</c:v>
                </c:pt>
                <c:pt idx="18">
                  <c:v>44.094000000000001</c:v>
                </c:pt>
                <c:pt idx="19">
                  <c:v>46.317999999999998</c:v>
                </c:pt>
                <c:pt idx="20">
                  <c:v>41.849999999999994</c:v>
                </c:pt>
                <c:pt idx="21">
                  <c:v>41.111000000000004</c:v>
                </c:pt>
                <c:pt idx="22">
                  <c:v>43.466000000000001</c:v>
                </c:pt>
                <c:pt idx="23">
                  <c:v>44.747</c:v>
                </c:pt>
                <c:pt idx="24">
                  <c:v>40.844999999999999</c:v>
                </c:pt>
                <c:pt idx="25">
                  <c:v>39.019000000000005</c:v>
                </c:pt>
                <c:pt idx="26">
                  <c:v>37.752000000000002</c:v>
                </c:pt>
                <c:pt idx="27">
                  <c:v>37.534000000000006</c:v>
                </c:pt>
                <c:pt idx="28">
                  <c:v>42.827000000000005</c:v>
                </c:pt>
                <c:pt idx="29">
                  <c:v>43.924000000000007</c:v>
                </c:pt>
                <c:pt idx="30">
                  <c:v>42.229000000000013</c:v>
                </c:pt>
                <c:pt idx="31">
                  <c:v>43.199000000000012</c:v>
                </c:pt>
                <c:pt idx="32">
                  <c:v>43.171000000000006</c:v>
                </c:pt>
                <c:pt idx="33">
                  <c:v>46.356999999999999</c:v>
                </c:pt>
                <c:pt idx="34">
                  <c:v>49.510999999999996</c:v>
                </c:pt>
                <c:pt idx="35">
                  <c:v>54.002000000000002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633416"/>
        <c:axId val="242633808"/>
      </c:lineChart>
      <c:dateAx>
        <c:axId val="242633416"/>
        <c:scaling>
          <c:orientation val="minMax"/>
          <c:min val="409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2633808"/>
        <c:crosses val="autoZero"/>
        <c:auto val="1"/>
        <c:lblOffset val="100"/>
        <c:baseTimeUnit val="years"/>
      </c:dateAx>
      <c:valAx>
        <c:axId val="242633808"/>
        <c:scaling>
          <c:orientation val="minMax"/>
          <c:max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2633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099434450553199"/>
          <c:y val="0.39192037790277817"/>
          <c:w val="0.12358460971280749"/>
          <c:h val="0.26769721984269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74287070815751E-2"/>
          <c:y val="5.1667491563554505E-2"/>
          <c:w val="0.94678777149724958"/>
          <c:h val="0.78314533183352164"/>
        </c:manualLayout>
      </c:layout>
      <c:lineChart>
        <c:grouping val="standard"/>
        <c:varyColors val="0"/>
        <c:ser>
          <c:idx val="0"/>
          <c:order val="0"/>
          <c:spPr>
            <a:ln w="50800"/>
          </c:spPr>
          <c:marker>
            <c:symbol val="none"/>
          </c:marker>
          <c:dPt>
            <c:idx val="36"/>
            <c:bubble3D val="0"/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37"/>
            <c:bubble3D val="0"/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38"/>
            <c:bubble3D val="0"/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39"/>
            <c:bubble3D val="0"/>
            <c:spPr>
              <a:ln w="50800">
                <a:solidFill>
                  <a:srgbClr val="FF0000"/>
                </a:solidFill>
                <a:prstDash val="sysDash"/>
              </a:ln>
            </c:spPr>
          </c:dPt>
          <c:dPt>
            <c:idx val="40"/>
            <c:bubble3D val="0"/>
            <c:spPr>
              <a:ln w="50800">
                <a:solidFill>
                  <a:srgbClr val="FF0000"/>
                </a:solidFill>
                <a:prstDash val="sysDash"/>
              </a:ln>
            </c:spPr>
          </c:dPt>
          <c:cat>
            <c:numRef>
              <c:f>'[Planilha em Relatório de Conjuntura 2016 03 04_formato ajustado.pptx]Plan2'!$A$2:$A$42</c:f>
              <c:numCache>
                <c:formatCode>General</c:formatCode>
                <c:ptCount val="4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</c:numCache>
            </c:numRef>
          </c:cat>
          <c:val>
            <c:numRef>
              <c:f>'[Planilha em Relatório de Conjuntura 2016 03 04_formato ajustado.pptx]Plan2'!$B$2:$B$42</c:f>
              <c:numCache>
                <c:formatCode>0.0</c:formatCode>
                <c:ptCount val="41"/>
                <c:pt idx="0">
                  <c:v>101.2</c:v>
                </c:pt>
                <c:pt idx="1">
                  <c:v>90.49100000000017</c:v>
                </c:pt>
                <c:pt idx="2">
                  <c:v>82.543999999999997</c:v>
                </c:pt>
                <c:pt idx="3">
                  <c:v>86.453999999999994</c:v>
                </c:pt>
                <c:pt idx="4">
                  <c:v>85.948000000000022</c:v>
                </c:pt>
                <c:pt idx="5">
                  <c:v>77.182999999999979</c:v>
                </c:pt>
                <c:pt idx="6">
                  <c:v>78.757000000000005</c:v>
                </c:pt>
                <c:pt idx="7">
                  <c:v>88.228999999999999</c:v>
                </c:pt>
                <c:pt idx="8">
                  <c:v>102.438</c:v>
                </c:pt>
                <c:pt idx="9">
                  <c:v>95.74100000000017</c:v>
                </c:pt>
                <c:pt idx="10">
                  <c:v>94.048000000000002</c:v>
                </c:pt>
                <c:pt idx="11">
                  <c:v>86.227000000000004</c:v>
                </c:pt>
                <c:pt idx="12">
                  <c:v>84.284000000000006</c:v>
                </c:pt>
                <c:pt idx="13">
                  <c:v>84.527999999999992</c:v>
                </c:pt>
                <c:pt idx="14">
                  <c:v>93.349000000000004</c:v>
                </c:pt>
                <c:pt idx="15">
                  <c:v>100.279</c:v>
                </c:pt>
                <c:pt idx="16">
                  <c:v>99.046999999999997</c:v>
                </c:pt>
                <c:pt idx="17">
                  <c:v>95.703000000000003</c:v>
                </c:pt>
                <c:pt idx="18">
                  <c:v>82.977000000000004</c:v>
                </c:pt>
                <c:pt idx="19">
                  <c:v>76.146000000000001</c:v>
                </c:pt>
                <c:pt idx="20">
                  <c:v>79.075999999999979</c:v>
                </c:pt>
                <c:pt idx="21">
                  <c:v>76.025999999999982</c:v>
                </c:pt>
                <c:pt idx="22">
                  <c:v>76.875999999999948</c:v>
                </c:pt>
                <c:pt idx="23">
                  <c:v>81.647000000000006</c:v>
                </c:pt>
                <c:pt idx="24">
                  <c:v>94.087999999999994</c:v>
                </c:pt>
                <c:pt idx="25">
                  <c:v>100</c:v>
                </c:pt>
                <c:pt idx="26">
                  <c:v>123.07799999999999</c:v>
                </c:pt>
                <c:pt idx="27">
                  <c:v>140.15900000000002</c:v>
                </c:pt>
                <c:pt idx="28">
                  <c:v>151.30100000000004</c:v>
                </c:pt>
                <c:pt idx="29">
                  <c:v>127.438</c:v>
                </c:pt>
                <c:pt idx="30">
                  <c:v>161.24899999999997</c:v>
                </c:pt>
                <c:pt idx="31">
                  <c:v>190.03900000000002</c:v>
                </c:pt>
                <c:pt idx="32">
                  <c:v>170.98800000000034</c:v>
                </c:pt>
                <c:pt idx="33">
                  <c:v>168.994</c:v>
                </c:pt>
                <c:pt idx="34">
                  <c:v>162.27899999999997</c:v>
                </c:pt>
                <c:pt idx="35">
                  <c:v>134.893</c:v>
                </c:pt>
                <c:pt idx="36">
                  <c:v>127.97199999999999</c:v>
                </c:pt>
                <c:pt idx="37">
                  <c:v>128.363</c:v>
                </c:pt>
                <c:pt idx="38">
                  <c:v>128.34700000000001</c:v>
                </c:pt>
                <c:pt idx="39">
                  <c:v>127.54300000000002</c:v>
                </c:pt>
                <c:pt idx="40">
                  <c:v>126.72499999999999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1104688"/>
        <c:axId val="141105072"/>
      </c:lineChart>
      <c:catAx>
        <c:axId val="14110468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2940000"/>
          <a:lstStyle/>
          <a:p>
            <a:pPr>
              <a:defRPr/>
            </a:pPr>
            <a:endParaRPr lang="pt-BR"/>
          </a:p>
        </c:txPr>
        <c:crossAx val="141105072"/>
        <c:crosses val="autoZero"/>
        <c:auto val="1"/>
        <c:lblAlgn val="ctr"/>
        <c:lblOffset val="100"/>
        <c:tickMarkSkip val="2"/>
        <c:noMultiLvlLbl val="0"/>
      </c:catAx>
      <c:valAx>
        <c:axId val="141105072"/>
        <c:scaling>
          <c:orientation val="minMax"/>
          <c:max val="200"/>
          <c:min val="5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" sourceLinked="0"/>
        <c:majorTickMark val="none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141104688"/>
        <c:crosses val="autoZero"/>
        <c:crossBetween val="between"/>
        <c:majorUnit val="25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74287070815751E-2"/>
          <c:y val="0.13034332613057878"/>
          <c:w val="0.94678777149724958"/>
          <c:h val="0.68618359690847364"/>
        </c:manualLayout>
      </c:layout>
      <c:lineChart>
        <c:grouping val="standard"/>
        <c:varyColors val="0"/>
        <c:ser>
          <c:idx val="1"/>
          <c:order val="1"/>
          <c:tx>
            <c:strRef>
              <c:f>'[Planilha em Relatório de Conjuntura 2016 luiz]Plan2'!$C$1</c:f>
              <c:strCache>
                <c:ptCount val="1"/>
                <c:pt idx="0">
                  <c:v>WTI CRUDE FUTR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'[Planilha em Relatório de Conjuntura 2016 luiz]Plan2'!$A$2:$A$1020</c:f>
              <c:numCache>
                <c:formatCode>m/d/yyyy</c:formatCode>
                <c:ptCount val="1019"/>
                <c:pt idx="0">
                  <c:v>41010</c:v>
                </c:pt>
                <c:pt idx="1">
                  <c:v>41011</c:v>
                </c:pt>
                <c:pt idx="2">
                  <c:v>41012</c:v>
                </c:pt>
                <c:pt idx="3">
                  <c:v>41015</c:v>
                </c:pt>
                <c:pt idx="4">
                  <c:v>41016</c:v>
                </c:pt>
                <c:pt idx="5">
                  <c:v>41017</c:v>
                </c:pt>
                <c:pt idx="6">
                  <c:v>41018</c:v>
                </c:pt>
                <c:pt idx="7">
                  <c:v>41019</c:v>
                </c:pt>
                <c:pt idx="8">
                  <c:v>41022</c:v>
                </c:pt>
                <c:pt idx="9">
                  <c:v>41023</c:v>
                </c:pt>
                <c:pt idx="10">
                  <c:v>41025</c:v>
                </c:pt>
                <c:pt idx="11">
                  <c:v>41026</c:v>
                </c:pt>
                <c:pt idx="12">
                  <c:v>41029</c:v>
                </c:pt>
                <c:pt idx="13">
                  <c:v>41030</c:v>
                </c:pt>
                <c:pt idx="14">
                  <c:v>41031</c:v>
                </c:pt>
                <c:pt idx="15">
                  <c:v>41032</c:v>
                </c:pt>
                <c:pt idx="16">
                  <c:v>41033</c:v>
                </c:pt>
                <c:pt idx="17">
                  <c:v>41036</c:v>
                </c:pt>
                <c:pt idx="18">
                  <c:v>41037</c:v>
                </c:pt>
                <c:pt idx="19">
                  <c:v>41038</c:v>
                </c:pt>
                <c:pt idx="20">
                  <c:v>41039</c:v>
                </c:pt>
                <c:pt idx="21">
                  <c:v>41040</c:v>
                </c:pt>
                <c:pt idx="22">
                  <c:v>41043</c:v>
                </c:pt>
                <c:pt idx="23">
                  <c:v>41044</c:v>
                </c:pt>
                <c:pt idx="24">
                  <c:v>41045</c:v>
                </c:pt>
                <c:pt idx="25">
                  <c:v>41046</c:v>
                </c:pt>
                <c:pt idx="26">
                  <c:v>41047</c:v>
                </c:pt>
                <c:pt idx="27">
                  <c:v>41050</c:v>
                </c:pt>
                <c:pt idx="28">
                  <c:v>41051</c:v>
                </c:pt>
                <c:pt idx="29">
                  <c:v>41052</c:v>
                </c:pt>
                <c:pt idx="30">
                  <c:v>41053</c:v>
                </c:pt>
                <c:pt idx="31">
                  <c:v>41054</c:v>
                </c:pt>
                <c:pt idx="32">
                  <c:v>41057</c:v>
                </c:pt>
                <c:pt idx="33">
                  <c:v>41058</c:v>
                </c:pt>
                <c:pt idx="34">
                  <c:v>41059</c:v>
                </c:pt>
                <c:pt idx="35">
                  <c:v>41060</c:v>
                </c:pt>
                <c:pt idx="36">
                  <c:v>41061</c:v>
                </c:pt>
                <c:pt idx="37">
                  <c:v>41064</c:v>
                </c:pt>
                <c:pt idx="38">
                  <c:v>41065</c:v>
                </c:pt>
                <c:pt idx="39">
                  <c:v>41066</c:v>
                </c:pt>
                <c:pt idx="40">
                  <c:v>41067</c:v>
                </c:pt>
                <c:pt idx="41">
                  <c:v>41068</c:v>
                </c:pt>
                <c:pt idx="42">
                  <c:v>41072</c:v>
                </c:pt>
                <c:pt idx="43">
                  <c:v>41073</c:v>
                </c:pt>
                <c:pt idx="44">
                  <c:v>41074</c:v>
                </c:pt>
                <c:pt idx="45">
                  <c:v>41075</c:v>
                </c:pt>
                <c:pt idx="46">
                  <c:v>41078</c:v>
                </c:pt>
                <c:pt idx="47">
                  <c:v>41079</c:v>
                </c:pt>
                <c:pt idx="48">
                  <c:v>41080</c:v>
                </c:pt>
                <c:pt idx="49">
                  <c:v>41081</c:v>
                </c:pt>
                <c:pt idx="50">
                  <c:v>41082</c:v>
                </c:pt>
                <c:pt idx="51">
                  <c:v>41085</c:v>
                </c:pt>
                <c:pt idx="52">
                  <c:v>41086</c:v>
                </c:pt>
                <c:pt idx="53">
                  <c:v>41087</c:v>
                </c:pt>
                <c:pt idx="54">
                  <c:v>41088</c:v>
                </c:pt>
                <c:pt idx="55">
                  <c:v>41089</c:v>
                </c:pt>
                <c:pt idx="56">
                  <c:v>41092</c:v>
                </c:pt>
                <c:pt idx="57">
                  <c:v>41093</c:v>
                </c:pt>
                <c:pt idx="58">
                  <c:v>41094</c:v>
                </c:pt>
                <c:pt idx="59">
                  <c:v>41095</c:v>
                </c:pt>
                <c:pt idx="60">
                  <c:v>41096</c:v>
                </c:pt>
                <c:pt idx="61">
                  <c:v>41099</c:v>
                </c:pt>
                <c:pt idx="62">
                  <c:v>41100</c:v>
                </c:pt>
                <c:pt idx="63">
                  <c:v>41101</c:v>
                </c:pt>
                <c:pt idx="64">
                  <c:v>41102</c:v>
                </c:pt>
                <c:pt idx="65">
                  <c:v>41103</c:v>
                </c:pt>
                <c:pt idx="66">
                  <c:v>41106</c:v>
                </c:pt>
                <c:pt idx="67">
                  <c:v>41107</c:v>
                </c:pt>
                <c:pt idx="68">
                  <c:v>41108</c:v>
                </c:pt>
                <c:pt idx="69">
                  <c:v>41109</c:v>
                </c:pt>
                <c:pt idx="70">
                  <c:v>41110</c:v>
                </c:pt>
                <c:pt idx="71">
                  <c:v>41113</c:v>
                </c:pt>
                <c:pt idx="72">
                  <c:v>41114</c:v>
                </c:pt>
                <c:pt idx="73">
                  <c:v>41115</c:v>
                </c:pt>
                <c:pt idx="74">
                  <c:v>41116</c:v>
                </c:pt>
                <c:pt idx="75">
                  <c:v>41117</c:v>
                </c:pt>
                <c:pt idx="76">
                  <c:v>41120</c:v>
                </c:pt>
                <c:pt idx="77">
                  <c:v>41121</c:v>
                </c:pt>
                <c:pt idx="78">
                  <c:v>41122</c:v>
                </c:pt>
                <c:pt idx="79">
                  <c:v>41123</c:v>
                </c:pt>
                <c:pt idx="80">
                  <c:v>41124</c:v>
                </c:pt>
                <c:pt idx="81">
                  <c:v>41127</c:v>
                </c:pt>
                <c:pt idx="82">
                  <c:v>41128</c:v>
                </c:pt>
                <c:pt idx="83">
                  <c:v>41129</c:v>
                </c:pt>
                <c:pt idx="84">
                  <c:v>41130</c:v>
                </c:pt>
                <c:pt idx="85">
                  <c:v>41131</c:v>
                </c:pt>
                <c:pt idx="86">
                  <c:v>41134</c:v>
                </c:pt>
                <c:pt idx="87">
                  <c:v>41135</c:v>
                </c:pt>
                <c:pt idx="88">
                  <c:v>41136</c:v>
                </c:pt>
                <c:pt idx="89">
                  <c:v>41137</c:v>
                </c:pt>
                <c:pt idx="90">
                  <c:v>41138</c:v>
                </c:pt>
                <c:pt idx="91">
                  <c:v>41141</c:v>
                </c:pt>
                <c:pt idx="92">
                  <c:v>41142</c:v>
                </c:pt>
                <c:pt idx="93">
                  <c:v>41143</c:v>
                </c:pt>
                <c:pt idx="94">
                  <c:v>41144</c:v>
                </c:pt>
                <c:pt idx="95">
                  <c:v>41145</c:v>
                </c:pt>
                <c:pt idx="96">
                  <c:v>41148</c:v>
                </c:pt>
                <c:pt idx="97">
                  <c:v>41149</c:v>
                </c:pt>
                <c:pt idx="98">
                  <c:v>41150</c:v>
                </c:pt>
                <c:pt idx="99">
                  <c:v>41151</c:v>
                </c:pt>
                <c:pt idx="100">
                  <c:v>41152</c:v>
                </c:pt>
                <c:pt idx="101">
                  <c:v>41155</c:v>
                </c:pt>
                <c:pt idx="102">
                  <c:v>41156</c:v>
                </c:pt>
                <c:pt idx="103">
                  <c:v>41157</c:v>
                </c:pt>
                <c:pt idx="104">
                  <c:v>41158</c:v>
                </c:pt>
                <c:pt idx="105">
                  <c:v>41159</c:v>
                </c:pt>
                <c:pt idx="106">
                  <c:v>41162</c:v>
                </c:pt>
                <c:pt idx="107">
                  <c:v>41163</c:v>
                </c:pt>
                <c:pt idx="108">
                  <c:v>41164</c:v>
                </c:pt>
                <c:pt idx="109">
                  <c:v>41165</c:v>
                </c:pt>
                <c:pt idx="110">
                  <c:v>41166</c:v>
                </c:pt>
                <c:pt idx="111">
                  <c:v>41169</c:v>
                </c:pt>
                <c:pt idx="112">
                  <c:v>41170</c:v>
                </c:pt>
                <c:pt idx="113">
                  <c:v>41171</c:v>
                </c:pt>
                <c:pt idx="114">
                  <c:v>41172</c:v>
                </c:pt>
                <c:pt idx="115">
                  <c:v>41173</c:v>
                </c:pt>
                <c:pt idx="116">
                  <c:v>41176</c:v>
                </c:pt>
                <c:pt idx="117">
                  <c:v>41177</c:v>
                </c:pt>
                <c:pt idx="118">
                  <c:v>41178</c:v>
                </c:pt>
                <c:pt idx="119">
                  <c:v>41179</c:v>
                </c:pt>
                <c:pt idx="120">
                  <c:v>41180</c:v>
                </c:pt>
                <c:pt idx="121">
                  <c:v>41183</c:v>
                </c:pt>
                <c:pt idx="122">
                  <c:v>41184</c:v>
                </c:pt>
                <c:pt idx="123">
                  <c:v>41185</c:v>
                </c:pt>
                <c:pt idx="124">
                  <c:v>41186</c:v>
                </c:pt>
                <c:pt idx="125">
                  <c:v>41187</c:v>
                </c:pt>
                <c:pt idx="126">
                  <c:v>41190</c:v>
                </c:pt>
                <c:pt idx="127">
                  <c:v>41191</c:v>
                </c:pt>
                <c:pt idx="128">
                  <c:v>41192</c:v>
                </c:pt>
                <c:pt idx="129">
                  <c:v>41193</c:v>
                </c:pt>
                <c:pt idx="130">
                  <c:v>41194</c:v>
                </c:pt>
                <c:pt idx="131">
                  <c:v>41197</c:v>
                </c:pt>
                <c:pt idx="132">
                  <c:v>41198</c:v>
                </c:pt>
                <c:pt idx="133">
                  <c:v>41199</c:v>
                </c:pt>
                <c:pt idx="134">
                  <c:v>41200</c:v>
                </c:pt>
                <c:pt idx="135">
                  <c:v>41201</c:v>
                </c:pt>
                <c:pt idx="136">
                  <c:v>41204</c:v>
                </c:pt>
                <c:pt idx="137">
                  <c:v>41205</c:v>
                </c:pt>
                <c:pt idx="138">
                  <c:v>41206</c:v>
                </c:pt>
                <c:pt idx="139">
                  <c:v>41207</c:v>
                </c:pt>
                <c:pt idx="140">
                  <c:v>41208</c:v>
                </c:pt>
                <c:pt idx="141">
                  <c:v>41211</c:v>
                </c:pt>
                <c:pt idx="142">
                  <c:v>41212</c:v>
                </c:pt>
                <c:pt idx="143">
                  <c:v>41213</c:v>
                </c:pt>
                <c:pt idx="144">
                  <c:v>41214</c:v>
                </c:pt>
                <c:pt idx="145">
                  <c:v>41215</c:v>
                </c:pt>
                <c:pt idx="146">
                  <c:v>41218</c:v>
                </c:pt>
                <c:pt idx="147">
                  <c:v>41219</c:v>
                </c:pt>
                <c:pt idx="148">
                  <c:v>41220</c:v>
                </c:pt>
                <c:pt idx="149">
                  <c:v>41221</c:v>
                </c:pt>
                <c:pt idx="150">
                  <c:v>41222</c:v>
                </c:pt>
                <c:pt idx="151">
                  <c:v>41225</c:v>
                </c:pt>
                <c:pt idx="152">
                  <c:v>41226</c:v>
                </c:pt>
                <c:pt idx="153">
                  <c:v>41227</c:v>
                </c:pt>
                <c:pt idx="154">
                  <c:v>41228</c:v>
                </c:pt>
                <c:pt idx="155">
                  <c:v>41229</c:v>
                </c:pt>
                <c:pt idx="156">
                  <c:v>41232</c:v>
                </c:pt>
                <c:pt idx="157">
                  <c:v>41233</c:v>
                </c:pt>
                <c:pt idx="158">
                  <c:v>41234</c:v>
                </c:pt>
                <c:pt idx="159">
                  <c:v>41235</c:v>
                </c:pt>
                <c:pt idx="160">
                  <c:v>41236</c:v>
                </c:pt>
                <c:pt idx="161">
                  <c:v>41239</c:v>
                </c:pt>
                <c:pt idx="162">
                  <c:v>41240</c:v>
                </c:pt>
                <c:pt idx="163">
                  <c:v>41241</c:v>
                </c:pt>
                <c:pt idx="164">
                  <c:v>41242</c:v>
                </c:pt>
                <c:pt idx="165">
                  <c:v>41243</c:v>
                </c:pt>
                <c:pt idx="166">
                  <c:v>41246</c:v>
                </c:pt>
                <c:pt idx="167">
                  <c:v>41247</c:v>
                </c:pt>
                <c:pt idx="168">
                  <c:v>41248</c:v>
                </c:pt>
                <c:pt idx="169">
                  <c:v>41249</c:v>
                </c:pt>
                <c:pt idx="170">
                  <c:v>41250</c:v>
                </c:pt>
                <c:pt idx="171">
                  <c:v>41253</c:v>
                </c:pt>
                <c:pt idx="172">
                  <c:v>41254</c:v>
                </c:pt>
                <c:pt idx="173">
                  <c:v>41255</c:v>
                </c:pt>
                <c:pt idx="174">
                  <c:v>41256</c:v>
                </c:pt>
                <c:pt idx="175">
                  <c:v>41257</c:v>
                </c:pt>
                <c:pt idx="176">
                  <c:v>41260</c:v>
                </c:pt>
                <c:pt idx="177">
                  <c:v>41261</c:v>
                </c:pt>
                <c:pt idx="178">
                  <c:v>41262</c:v>
                </c:pt>
                <c:pt idx="179">
                  <c:v>41263</c:v>
                </c:pt>
                <c:pt idx="180">
                  <c:v>41264</c:v>
                </c:pt>
                <c:pt idx="181">
                  <c:v>41267</c:v>
                </c:pt>
                <c:pt idx="182">
                  <c:v>41270</c:v>
                </c:pt>
                <c:pt idx="183">
                  <c:v>41271</c:v>
                </c:pt>
                <c:pt idx="184">
                  <c:v>41274</c:v>
                </c:pt>
                <c:pt idx="185">
                  <c:v>41276</c:v>
                </c:pt>
                <c:pt idx="186">
                  <c:v>41277</c:v>
                </c:pt>
                <c:pt idx="187">
                  <c:v>41278</c:v>
                </c:pt>
                <c:pt idx="188">
                  <c:v>41281</c:v>
                </c:pt>
                <c:pt idx="189">
                  <c:v>41282</c:v>
                </c:pt>
                <c:pt idx="190">
                  <c:v>41283</c:v>
                </c:pt>
                <c:pt idx="191">
                  <c:v>41284</c:v>
                </c:pt>
                <c:pt idx="192">
                  <c:v>41285</c:v>
                </c:pt>
                <c:pt idx="193">
                  <c:v>41288</c:v>
                </c:pt>
                <c:pt idx="194">
                  <c:v>41289</c:v>
                </c:pt>
                <c:pt idx="195">
                  <c:v>41290</c:v>
                </c:pt>
                <c:pt idx="196">
                  <c:v>41291</c:v>
                </c:pt>
                <c:pt idx="197">
                  <c:v>41292</c:v>
                </c:pt>
                <c:pt idx="198">
                  <c:v>41295</c:v>
                </c:pt>
                <c:pt idx="199">
                  <c:v>41296</c:v>
                </c:pt>
                <c:pt idx="200">
                  <c:v>41297</c:v>
                </c:pt>
                <c:pt idx="201">
                  <c:v>41298</c:v>
                </c:pt>
                <c:pt idx="202">
                  <c:v>41299</c:v>
                </c:pt>
                <c:pt idx="203">
                  <c:v>41303</c:v>
                </c:pt>
                <c:pt idx="204">
                  <c:v>41304</c:v>
                </c:pt>
                <c:pt idx="205">
                  <c:v>41305</c:v>
                </c:pt>
                <c:pt idx="206">
                  <c:v>41306</c:v>
                </c:pt>
                <c:pt idx="207">
                  <c:v>41309</c:v>
                </c:pt>
                <c:pt idx="208">
                  <c:v>41310</c:v>
                </c:pt>
                <c:pt idx="209">
                  <c:v>41311</c:v>
                </c:pt>
                <c:pt idx="210">
                  <c:v>41312</c:v>
                </c:pt>
                <c:pt idx="211">
                  <c:v>41313</c:v>
                </c:pt>
                <c:pt idx="212">
                  <c:v>41316</c:v>
                </c:pt>
                <c:pt idx="213">
                  <c:v>41317</c:v>
                </c:pt>
                <c:pt idx="214">
                  <c:v>41318</c:v>
                </c:pt>
                <c:pt idx="215">
                  <c:v>41319</c:v>
                </c:pt>
                <c:pt idx="216">
                  <c:v>41320</c:v>
                </c:pt>
                <c:pt idx="217">
                  <c:v>41323</c:v>
                </c:pt>
                <c:pt idx="218">
                  <c:v>41324</c:v>
                </c:pt>
                <c:pt idx="219">
                  <c:v>41325</c:v>
                </c:pt>
                <c:pt idx="220">
                  <c:v>41326</c:v>
                </c:pt>
                <c:pt idx="221">
                  <c:v>41327</c:v>
                </c:pt>
                <c:pt idx="222">
                  <c:v>41330</c:v>
                </c:pt>
                <c:pt idx="223">
                  <c:v>41331</c:v>
                </c:pt>
                <c:pt idx="224">
                  <c:v>41332</c:v>
                </c:pt>
                <c:pt idx="225">
                  <c:v>41333</c:v>
                </c:pt>
                <c:pt idx="226">
                  <c:v>41334</c:v>
                </c:pt>
                <c:pt idx="227">
                  <c:v>41337</c:v>
                </c:pt>
                <c:pt idx="228">
                  <c:v>41338</c:v>
                </c:pt>
                <c:pt idx="229">
                  <c:v>41339</c:v>
                </c:pt>
                <c:pt idx="230">
                  <c:v>41340</c:v>
                </c:pt>
                <c:pt idx="231">
                  <c:v>41341</c:v>
                </c:pt>
                <c:pt idx="232">
                  <c:v>41344</c:v>
                </c:pt>
                <c:pt idx="233">
                  <c:v>41345</c:v>
                </c:pt>
                <c:pt idx="234">
                  <c:v>41346</c:v>
                </c:pt>
                <c:pt idx="235">
                  <c:v>41347</c:v>
                </c:pt>
                <c:pt idx="236">
                  <c:v>41348</c:v>
                </c:pt>
                <c:pt idx="237">
                  <c:v>41351</c:v>
                </c:pt>
                <c:pt idx="238">
                  <c:v>41352</c:v>
                </c:pt>
                <c:pt idx="239">
                  <c:v>41353</c:v>
                </c:pt>
                <c:pt idx="240">
                  <c:v>41354</c:v>
                </c:pt>
                <c:pt idx="241">
                  <c:v>41355</c:v>
                </c:pt>
                <c:pt idx="242">
                  <c:v>41358</c:v>
                </c:pt>
                <c:pt idx="243">
                  <c:v>41359</c:v>
                </c:pt>
                <c:pt idx="244">
                  <c:v>41360</c:v>
                </c:pt>
                <c:pt idx="245">
                  <c:v>41361</c:v>
                </c:pt>
                <c:pt idx="246">
                  <c:v>41366</c:v>
                </c:pt>
                <c:pt idx="247">
                  <c:v>41367</c:v>
                </c:pt>
                <c:pt idx="248">
                  <c:v>41368</c:v>
                </c:pt>
                <c:pt idx="249">
                  <c:v>41369</c:v>
                </c:pt>
                <c:pt idx="250">
                  <c:v>41372</c:v>
                </c:pt>
                <c:pt idx="251">
                  <c:v>41373</c:v>
                </c:pt>
                <c:pt idx="252">
                  <c:v>41374</c:v>
                </c:pt>
                <c:pt idx="253">
                  <c:v>41375</c:v>
                </c:pt>
                <c:pt idx="254">
                  <c:v>41376</c:v>
                </c:pt>
                <c:pt idx="255">
                  <c:v>41379</c:v>
                </c:pt>
                <c:pt idx="256">
                  <c:v>41380</c:v>
                </c:pt>
                <c:pt idx="257">
                  <c:v>41381</c:v>
                </c:pt>
                <c:pt idx="258">
                  <c:v>41382</c:v>
                </c:pt>
                <c:pt idx="259">
                  <c:v>41383</c:v>
                </c:pt>
                <c:pt idx="260">
                  <c:v>41386</c:v>
                </c:pt>
                <c:pt idx="261">
                  <c:v>41387</c:v>
                </c:pt>
                <c:pt idx="262">
                  <c:v>41388</c:v>
                </c:pt>
                <c:pt idx="263">
                  <c:v>41390</c:v>
                </c:pt>
                <c:pt idx="264">
                  <c:v>41393</c:v>
                </c:pt>
                <c:pt idx="265">
                  <c:v>41394</c:v>
                </c:pt>
                <c:pt idx="266">
                  <c:v>41395</c:v>
                </c:pt>
                <c:pt idx="267">
                  <c:v>41396</c:v>
                </c:pt>
                <c:pt idx="268">
                  <c:v>41397</c:v>
                </c:pt>
                <c:pt idx="269">
                  <c:v>41400</c:v>
                </c:pt>
                <c:pt idx="270">
                  <c:v>41401</c:v>
                </c:pt>
                <c:pt idx="271">
                  <c:v>41402</c:v>
                </c:pt>
                <c:pt idx="272">
                  <c:v>41403</c:v>
                </c:pt>
                <c:pt idx="273">
                  <c:v>41404</c:v>
                </c:pt>
                <c:pt idx="274">
                  <c:v>41407</c:v>
                </c:pt>
                <c:pt idx="275">
                  <c:v>41408</c:v>
                </c:pt>
                <c:pt idx="276">
                  <c:v>41409</c:v>
                </c:pt>
                <c:pt idx="277">
                  <c:v>41410</c:v>
                </c:pt>
                <c:pt idx="278">
                  <c:v>41411</c:v>
                </c:pt>
                <c:pt idx="279">
                  <c:v>41414</c:v>
                </c:pt>
                <c:pt idx="280">
                  <c:v>41415</c:v>
                </c:pt>
                <c:pt idx="281">
                  <c:v>41416</c:v>
                </c:pt>
                <c:pt idx="282">
                  <c:v>41417</c:v>
                </c:pt>
                <c:pt idx="283">
                  <c:v>41418</c:v>
                </c:pt>
                <c:pt idx="284">
                  <c:v>41421</c:v>
                </c:pt>
                <c:pt idx="285">
                  <c:v>41422</c:v>
                </c:pt>
                <c:pt idx="286">
                  <c:v>41423</c:v>
                </c:pt>
                <c:pt idx="287">
                  <c:v>41424</c:v>
                </c:pt>
                <c:pt idx="288">
                  <c:v>41425</c:v>
                </c:pt>
                <c:pt idx="289">
                  <c:v>41428</c:v>
                </c:pt>
                <c:pt idx="290">
                  <c:v>41429</c:v>
                </c:pt>
                <c:pt idx="291">
                  <c:v>41430</c:v>
                </c:pt>
                <c:pt idx="292">
                  <c:v>41431</c:v>
                </c:pt>
                <c:pt idx="293">
                  <c:v>41432</c:v>
                </c:pt>
                <c:pt idx="294">
                  <c:v>41436</c:v>
                </c:pt>
                <c:pt idx="295">
                  <c:v>41437</c:v>
                </c:pt>
                <c:pt idx="296">
                  <c:v>41438</c:v>
                </c:pt>
                <c:pt idx="297">
                  <c:v>41439</c:v>
                </c:pt>
                <c:pt idx="298">
                  <c:v>41442</c:v>
                </c:pt>
                <c:pt idx="299">
                  <c:v>41443</c:v>
                </c:pt>
                <c:pt idx="300">
                  <c:v>41444</c:v>
                </c:pt>
                <c:pt idx="301">
                  <c:v>41445</c:v>
                </c:pt>
                <c:pt idx="302">
                  <c:v>41446</c:v>
                </c:pt>
                <c:pt idx="303">
                  <c:v>41449</c:v>
                </c:pt>
                <c:pt idx="304">
                  <c:v>41450</c:v>
                </c:pt>
                <c:pt idx="305">
                  <c:v>41451</c:v>
                </c:pt>
                <c:pt idx="306">
                  <c:v>41452</c:v>
                </c:pt>
                <c:pt idx="307">
                  <c:v>41453</c:v>
                </c:pt>
                <c:pt idx="308">
                  <c:v>41456</c:v>
                </c:pt>
                <c:pt idx="309">
                  <c:v>41457</c:v>
                </c:pt>
                <c:pt idx="310">
                  <c:v>41458</c:v>
                </c:pt>
                <c:pt idx="311">
                  <c:v>41459</c:v>
                </c:pt>
                <c:pt idx="312">
                  <c:v>41460</c:v>
                </c:pt>
                <c:pt idx="313">
                  <c:v>41463</c:v>
                </c:pt>
                <c:pt idx="314">
                  <c:v>41464</c:v>
                </c:pt>
                <c:pt idx="315">
                  <c:v>41465</c:v>
                </c:pt>
                <c:pt idx="316">
                  <c:v>41466</c:v>
                </c:pt>
                <c:pt idx="317">
                  <c:v>41467</c:v>
                </c:pt>
                <c:pt idx="318">
                  <c:v>41470</c:v>
                </c:pt>
                <c:pt idx="319">
                  <c:v>41471</c:v>
                </c:pt>
                <c:pt idx="320">
                  <c:v>41472</c:v>
                </c:pt>
                <c:pt idx="321">
                  <c:v>41473</c:v>
                </c:pt>
                <c:pt idx="322">
                  <c:v>41474</c:v>
                </c:pt>
                <c:pt idx="323">
                  <c:v>41477</c:v>
                </c:pt>
                <c:pt idx="324">
                  <c:v>41478</c:v>
                </c:pt>
                <c:pt idx="325">
                  <c:v>41479</c:v>
                </c:pt>
                <c:pt idx="326">
                  <c:v>41480</c:v>
                </c:pt>
                <c:pt idx="327">
                  <c:v>41481</c:v>
                </c:pt>
                <c:pt idx="328">
                  <c:v>41484</c:v>
                </c:pt>
                <c:pt idx="329">
                  <c:v>41485</c:v>
                </c:pt>
                <c:pt idx="330">
                  <c:v>41486</c:v>
                </c:pt>
                <c:pt idx="331">
                  <c:v>41487</c:v>
                </c:pt>
                <c:pt idx="332">
                  <c:v>41488</c:v>
                </c:pt>
                <c:pt idx="333">
                  <c:v>41491</c:v>
                </c:pt>
                <c:pt idx="334">
                  <c:v>41492</c:v>
                </c:pt>
                <c:pt idx="335">
                  <c:v>41493</c:v>
                </c:pt>
                <c:pt idx="336">
                  <c:v>41494</c:v>
                </c:pt>
                <c:pt idx="337">
                  <c:v>41495</c:v>
                </c:pt>
                <c:pt idx="338">
                  <c:v>41498</c:v>
                </c:pt>
                <c:pt idx="339">
                  <c:v>41499</c:v>
                </c:pt>
                <c:pt idx="340">
                  <c:v>41500</c:v>
                </c:pt>
                <c:pt idx="341">
                  <c:v>41501</c:v>
                </c:pt>
                <c:pt idx="342">
                  <c:v>41502</c:v>
                </c:pt>
                <c:pt idx="343">
                  <c:v>41505</c:v>
                </c:pt>
                <c:pt idx="344">
                  <c:v>41506</c:v>
                </c:pt>
                <c:pt idx="345">
                  <c:v>41507</c:v>
                </c:pt>
                <c:pt idx="346">
                  <c:v>41508</c:v>
                </c:pt>
                <c:pt idx="347">
                  <c:v>41509</c:v>
                </c:pt>
                <c:pt idx="348">
                  <c:v>41512</c:v>
                </c:pt>
                <c:pt idx="349">
                  <c:v>41513</c:v>
                </c:pt>
                <c:pt idx="350">
                  <c:v>41514</c:v>
                </c:pt>
                <c:pt idx="351">
                  <c:v>41515</c:v>
                </c:pt>
                <c:pt idx="352">
                  <c:v>41516</c:v>
                </c:pt>
                <c:pt idx="353">
                  <c:v>41519</c:v>
                </c:pt>
                <c:pt idx="354">
                  <c:v>41520</c:v>
                </c:pt>
                <c:pt idx="355">
                  <c:v>41521</c:v>
                </c:pt>
                <c:pt idx="356">
                  <c:v>41522</c:v>
                </c:pt>
                <c:pt idx="357">
                  <c:v>41523</c:v>
                </c:pt>
                <c:pt idx="358">
                  <c:v>41526</c:v>
                </c:pt>
                <c:pt idx="359">
                  <c:v>41527</c:v>
                </c:pt>
                <c:pt idx="360">
                  <c:v>41528</c:v>
                </c:pt>
                <c:pt idx="361">
                  <c:v>41529</c:v>
                </c:pt>
                <c:pt idx="362">
                  <c:v>41530</c:v>
                </c:pt>
                <c:pt idx="363">
                  <c:v>41533</c:v>
                </c:pt>
                <c:pt idx="364">
                  <c:v>41534</c:v>
                </c:pt>
                <c:pt idx="365">
                  <c:v>41535</c:v>
                </c:pt>
                <c:pt idx="366">
                  <c:v>41536</c:v>
                </c:pt>
                <c:pt idx="367">
                  <c:v>41537</c:v>
                </c:pt>
                <c:pt idx="368">
                  <c:v>41540</c:v>
                </c:pt>
                <c:pt idx="369">
                  <c:v>41541</c:v>
                </c:pt>
                <c:pt idx="370">
                  <c:v>41542</c:v>
                </c:pt>
                <c:pt idx="371">
                  <c:v>41543</c:v>
                </c:pt>
                <c:pt idx="372">
                  <c:v>41544</c:v>
                </c:pt>
                <c:pt idx="373">
                  <c:v>41547</c:v>
                </c:pt>
                <c:pt idx="374">
                  <c:v>41548</c:v>
                </c:pt>
                <c:pt idx="375">
                  <c:v>41549</c:v>
                </c:pt>
                <c:pt idx="376">
                  <c:v>41550</c:v>
                </c:pt>
                <c:pt idx="377">
                  <c:v>41551</c:v>
                </c:pt>
                <c:pt idx="378">
                  <c:v>41554</c:v>
                </c:pt>
                <c:pt idx="379">
                  <c:v>41555</c:v>
                </c:pt>
                <c:pt idx="380">
                  <c:v>41556</c:v>
                </c:pt>
                <c:pt idx="381">
                  <c:v>41557</c:v>
                </c:pt>
                <c:pt idx="382">
                  <c:v>41558</c:v>
                </c:pt>
                <c:pt idx="383">
                  <c:v>41561</c:v>
                </c:pt>
                <c:pt idx="384">
                  <c:v>41562</c:v>
                </c:pt>
                <c:pt idx="385">
                  <c:v>41563</c:v>
                </c:pt>
                <c:pt idx="386">
                  <c:v>41564</c:v>
                </c:pt>
                <c:pt idx="387">
                  <c:v>41565</c:v>
                </c:pt>
                <c:pt idx="388">
                  <c:v>41568</c:v>
                </c:pt>
                <c:pt idx="389">
                  <c:v>41569</c:v>
                </c:pt>
                <c:pt idx="390">
                  <c:v>41570</c:v>
                </c:pt>
                <c:pt idx="391">
                  <c:v>41571</c:v>
                </c:pt>
                <c:pt idx="392">
                  <c:v>41572</c:v>
                </c:pt>
                <c:pt idx="393">
                  <c:v>41575</c:v>
                </c:pt>
                <c:pt idx="394">
                  <c:v>41576</c:v>
                </c:pt>
                <c:pt idx="395">
                  <c:v>41577</c:v>
                </c:pt>
                <c:pt idx="396">
                  <c:v>41578</c:v>
                </c:pt>
                <c:pt idx="397">
                  <c:v>41579</c:v>
                </c:pt>
                <c:pt idx="398">
                  <c:v>41582</c:v>
                </c:pt>
                <c:pt idx="399">
                  <c:v>41583</c:v>
                </c:pt>
                <c:pt idx="400">
                  <c:v>41584</c:v>
                </c:pt>
                <c:pt idx="401">
                  <c:v>41585</c:v>
                </c:pt>
                <c:pt idx="402">
                  <c:v>41586</c:v>
                </c:pt>
                <c:pt idx="403">
                  <c:v>41589</c:v>
                </c:pt>
                <c:pt idx="404">
                  <c:v>41590</c:v>
                </c:pt>
                <c:pt idx="405">
                  <c:v>41591</c:v>
                </c:pt>
                <c:pt idx="406">
                  <c:v>41592</c:v>
                </c:pt>
                <c:pt idx="407">
                  <c:v>41593</c:v>
                </c:pt>
                <c:pt idx="408">
                  <c:v>41596</c:v>
                </c:pt>
                <c:pt idx="409">
                  <c:v>41597</c:v>
                </c:pt>
                <c:pt idx="410">
                  <c:v>41598</c:v>
                </c:pt>
                <c:pt idx="411">
                  <c:v>41599</c:v>
                </c:pt>
                <c:pt idx="412">
                  <c:v>41600</c:v>
                </c:pt>
                <c:pt idx="413">
                  <c:v>41603</c:v>
                </c:pt>
                <c:pt idx="414">
                  <c:v>41604</c:v>
                </c:pt>
                <c:pt idx="415">
                  <c:v>41605</c:v>
                </c:pt>
                <c:pt idx="416">
                  <c:v>41606</c:v>
                </c:pt>
                <c:pt idx="417">
                  <c:v>41607</c:v>
                </c:pt>
                <c:pt idx="418">
                  <c:v>41610</c:v>
                </c:pt>
                <c:pt idx="419">
                  <c:v>41611</c:v>
                </c:pt>
                <c:pt idx="420">
                  <c:v>41612</c:v>
                </c:pt>
                <c:pt idx="421">
                  <c:v>41613</c:v>
                </c:pt>
                <c:pt idx="422">
                  <c:v>41614</c:v>
                </c:pt>
                <c:pt idx="423">
                  <c:v>41617</c:v>
                </c:pt>
                <c:pt idx="424">
                  <c:v>41618</c:v>
                </c:pt>
                <c:pt idx="425">
                  <c:v>41619</c:v>
                </c:pt>
                <c:pt idx="426">
                  <c:v>41620</c:v>
                </c:pt>
                <c:pt idx="427">
                  <c:v>41621</c:v>
                </c:pt>
                <c:pt idx="428">
                  <c:v>41624</c:v>
                </c:pt>
                <c:pt idx="429">
                  <c:v>41625</c:v>
                </c:pt>
                <c:pt idx="430">
                  <c:v>41626</c:v>
                </c:pt>
                <c:pt idx="431">
                  <c:v>41627</c:v>
                </c:pt>
                <c:pt idx="432">
                  <c:v>41628</c:v>
                </c:pt>
                <c:pt idx="433">
                  <c:v>41631</c:v>
                </c:pt>
                <c:pt idx="434">
                  <c:v>41632</c:v>
                </c:pt>
                <c:pt idx="435">
                  <c:v>41635</c:v>
                </c:pt>
                <c:pt idx="436">
                  <c:v>41638</c:v>
                </c:pt>
                <c:pt idx="437">
                  <c:v>41639</c:v>
                </c:pt>
                <c:pt idx="438">
                  <c:v>41641</c:v>
                </c:pt>
                <c:pt idx="439">
                  <c:v>41642</c:v>
                </c:pt>
                <c:pt idx="440">
                  <c:v>41645</c:v>
                </c:pt>
                <c:pt idx="441">
                  <c:v>41646</c:v>
                </c:pt>
                <c:pt idx="442">
                  <c:v>41647</c:v>
                </c:pt>
                <c:pt idx="443">
                  <c:v>41648</c:v>
                </c:pt>
                <c:pt idx="444">
                  <c:v>41649</c:v>
                </c:pt>
                <c:pt idx="445">
                  <c:v>41652</c:v>
                </c:pt>
                <c:pt idx="446">
                  <c:v>41653</c:v>
                </c:pt>
                <c:pt idx="447">
                  <c:v>41654</c:v>
                </c:pt>
                <c:pt idx="448">
                  <c:v>41655</c:v>
                </c:pt>
                <c:pt idx="449">
                  <c:v>41656</c:v>
                </c:pt>
                <c:pt idx="450">
                  <c:v>41659</c:v>
                </c:pt>
                <c:pt idx="451">
                  <c:v>41660</c:v>
                </c:pt>
                <c:pt idx="452">
                  <c:v>41661</c:v>
                </c:pt>
                <c:pt idx="453">
                  <c:v>41662</c:v>
                </c:pt>
                <c:pt idx="454">
                  <c:v>41663</c:v>
                </c:pt>
                <c:pt idx="455">
                  <c:v>41667</c:v>
                </c:pt>
                <c:pt idx="456">
                  <c:v>41668</c:v>
                </c:pt>
                <c:pt idx="457">
                  <c:v>41669</c:v>
                </c:pt>
                <c:pt idx="458">
                  <c:v>41670</c:v>
                </c:pt>
                <c:pt idx="459">
                  <c:v>41673</c:v>
                </c:pt>
                <c:pt idx="460">
                  <c:v>41674</c:v>
                </c:pt>
                <c:pt idx="461">
                  <c:v>41675</c:v>
                </c:pt>
                <c:pt idx="462">
                  <c:v>41676</c:v>
                </c:pt>
                <c:pt idx="463">
                  <c:v>41677</c:v>
                </c:pt>
                <c:pt idx="464">
                  <c:v>41680</c:v>
                </c:pt>
                <c:pt idx="465">
                  <c:v>41681</c:v>
                </c:pt>
                <c:pt idx="466">
                  <c:v>41682</c:v>
                </c:pt>
                <c:pt idx="467">
                  <c:v>41683</c:v>
                </c:pt>
                <c:pt idx="468">
                  <c:v>41684</c:v>
                </c:pt>
                <c:pt idx="469">
                  <c:v>41687</c:v>
                </c:pt>
                <c:pt idx="470">
                  <c:v>41688</c:v>
                </c:pt>
                <c:pt idx="471">
                  <c:v>41689</c:v>
                </c:pt>
                <c:pt idx="472">
                  <c:v>41690</c:v>
                </c:pt>
                <c:pt idx="473">
                  <c:v>41691</c:v>
                </c:pt>
                <c:pt idx="474">
                  <c:v>41694</c:v>
                </c:pt>
                <c:pt idx="475">
                  <c:v>41695</c:v>
                </c:pt>
                <c:pt idx="476">
                  <c:v>41696</c:v>
                </c:pt>
                <c:pt idx="477">
                  <c:v>41697</c:v>
                </c:pt>
                <c:pt idx="478">
                  <c:v>41698</c:v>
                </c:pt>
                <c:pt idx="479">
                  <c:v>41701</c:v>
                </c:pt>
                <c:pt idx="480">
                  <c:v>41702</c:v>
                </c:pt>
                <c:pt idx="481">
                  <c:v>41703</c:v>
                </c:pt>
                <c:pt idx="482">
                  <c:v>41704</c:v>
                </c:pt>
                <c:pt idx="483">
                  <c:v>41705</c:v>
                </c:pt>
                <c:pt idx="484">
                  <c:v>41708</c:v>
                </c:pt>
                <c:pt idx="485">
                  <c:v>41709</c:v>
                </c:pt>
                <c:pt idx="486">
                  <c:v>41710</c:v>
                </c:pt>
                <c:pt idx="487">
                  <c:v>41711</c:v>
                </c:pt>
                <c:pt idx="488">
                  <c:v>41712</c:v>
                </c:pt>
                <c:pt idx="489">
                  <c:v>41715</c:v>
                </c:pt>
                <c:pt idx="490">
                  <c:v>41716</c:v>
                </c:pt>
                <c:pt idx="491">
                  <c:v>41717</c:v>
                </c:pt>
                <c:pt idx="492">
                  <c:v>41718</c:v>
                </c:pt>
                <c:pt idx="493">
                  <c:v>41719</c:v>
                </c:pt>
                <c:pt idx="494">
                  <c:v>41722</c:v>
                </c:pt>
                <c:pt idx="495">
                  <c:v>41723</c:v>
                </c:pt>
                <c:pt idx="496">
                  <c:v>41724</c:v>
                </c:pt>
                <c:pt idx="497">
                  <c:v>41725</c:v>
                </c:pt>
                <c:pt idx="498">
                  <c:v>41726</c:v>
                </c:pt>
                <c:pt idx="499">
                  <c:v>41729</c:v>
                </c:pt>
                <c:pt idx="500">
                  <c:v>41730</c:v>
                </c:pt>
                <c:pt idx="501">
                  <c:v>41731</c:v>
                </c:pt>
                <c:pt idx="502">
                  <c:v>41732</c:v>
                </c:pt>
                <c:pt idx="503">
                  <c:v>41733</c:v>
                </c:pt>
                <c:pt idx="504">
                  <c:v>41736</c:v>
                </c:pt>
                <c:pt idx="505">
                  <c:v>41737</c:v>
                </c:pt>
                <c:pt idx="506">
                  <c:v>41738</c:v>
                </c:pt>
                <c:pt idx="507">
                  <c:v>41739</c:v>
                </c:pt>
                <c:pt idx="508">
                  <c:v>41740</c:v>
                </c:pt>
                <c:pt idx="509">
                  <c:v>41743</c:v>
                </c:pt>
                <c:pt idx="510">
                  <c:v>41744</c:v>
                </c:pt>
                <c:pt idx="511">
                  <c:v>41745</c:v>
                </c:pt>
                <c:pt idx="512">
                  <c:v>41746</c:v>
                </c:pt>
                <c:pt idx="513">
                  <c:v>41751</c:v>
                </c:pt>
                <c:pt idx="514">
                  <c:v>41752</c:v>
                </c:pt>
                <c:pt idx="515">
                  <c:v>41753</c:v>
                </c:pt>
                <c:pt idx="516">
                  <c:v>41757</c:v>
                </c:pt>
                <c:pt idx="517">
                  <c:v>41758</c:v>
                </c:pt>
                <c:pt idx="518">
                  <c:v>41759</c:v>
                </c:pt>
                <c:pt idx="519">
                  <c:v>41760</c:v>
                </c:pt>
                <c:pt idx="520">
                  <c:v>41761</c:v>
                </c:pt>
                <c:pt idx="521">
                  <c:v>41764</c:v>
                </c:pt>
                <c:pt idx="522">
                  <c:v>41765</c:v>
                </c:pt>
                <c:pt idx="523">
                  <c:v>41766</c:v>
                </c:pt>
                <c:pt idx="524">
                  <c:v>41767</c:v>
                </c:pt>
                <c:pt idx="525">
                  <c:v>41768</c:v>
                </c:pt>
                <c:pt idx="526">
                  <c:v>41771</c:v>
                </c:pt>
                <c:pt idx="527">
                  <c:v>41772</c:v>
                </c:pt>
                <c:pt idx="528">
                  <c:v>41773</c:v>
                </c:pt>
                <c:pt idx="529">
                  <c:v>41774</c:v>
                </c:pt>
                <c:pt idx="530">
                  <c:v>41775</c:v>
                </c:pt>
                <c:pt idx="531">
                  <c:v>41778</c:v>
                </c:pt>
                <c:pt idx="532">
                  <c:v>41779</c:v>
                </c:pt>
                <c:pt idx="533">
                  <c:v>41780</c:v>
                </c:pt>
                <c:pt idx="534">
                  <c:v>41781</c:v>
                </c:pt>
                <c:pt idx="535">
                  <c:v>41782</c:v>
                </c:pt>
                <c:pt idx="536">
                  <c:v>41785</c:v>
                </c:pt>
                <c:pt idx="537">
                  <c:v>41786</c:v>
                </c:pt>
                <c:pt idx="538">
                  <c:v>41787</c:v>
                </c:pt>
                <c:pt idx="539">
                  <c:v>41788</c:v>
                </c:pt>
                <c:pt idx="540">
                  <c:v>41789</c:v>
                </c:pt>
                <c:pt idx="541">
                  <c:v>41792</c:v>
                </c:pt>
                <c:pt idx="542">
                  <c:v>41793</c:v>
                </c:pt>
                <c:pt idx="543">
                  <c:v>41794</c:v>
                </c:pt>
                <c:pt idx="544">
                  <c:v>41795</c:v>
                </c:pt>
                <c:pt idx="545">
                  <c:v>41796</c:v>
                </c:pt>
                <c:pt idx="546">
                  <c:v>41800</c:v>
                </c:pt>
                <c:pt idx="547">
                  <c:v>41801</c:v>
                </c:pt>
                <c:pt idx="548">
                  <c:v>41802</c:v>
                </c:pt>
                <c:pt idx="549">
                  <c:v>41803</c:v>
                </c:pt>
                <c:pt idx="550">
                  <c:v>41806</c:v>
                </c:pt>
                <c:pt idx="551">
                  <c:v>41807</c:v>
                </c:pt>
                <c:pt idx="552">
                  <c:v>41808</c:v>
                </c:pt>
                <c:pt idx="553">
                  <c:v>41809</c:v>
                </c:pt>
                <c:pt idx="554">
                  <c:v>41810</c:v>
                </c:pt>
                <c:pt idx="555">
                  <c:v>41813</c:v>
                </c:pt>
                <c:pt idx="556">
                  <c:v>41814</c:v>
                </c:pt>
                <c:pt idx="557">
                  <c:v>41815</c:v>
                </c:pt>
                <c:pt idx="558">
                  <c:v>41816</c:v>
                </c:pt>
                <c:pt idx="559">
                  <c:v>41817</c:v>
                </c:pt>
                <c:pt idx="560">
                  <c:v>41820</c:v>
                </c:pt>
                <c:pt idx="561">
                  <c:v>41821</c:v>
                </c:pt>
                <c:pt idx="562">
                  <c:v>41822</c:v>
                </c:pt>
                <c:pt idx="563">
                  <c:v>41823</c:v>
                </c:pt>
                <c:pt idx="564">
                  <c:v>41824</c:v>
                </c:pt>
                <c:pt idx="565">
                  <c:v>41827</c:v>
                </c:pt>
                <c:pt idx="566">
                  <c:v>41828</c:v>
                </c:pt>
                <c:pt idx="567">
                  <c:v>41829</c:v>
                </c:pt>
                <c:pt idx="568">
                  <c:v>41830</c:v>
                </c:pt>
                <c:pt idx="569">
                  <c:v>41831</c:v>
                </c:pt>
                <c:pt idx="570">
                  <c:v>41834</c:v>
                </c:pt>
                <c:pt idx="571">
                  <c:v>41835</c:v>
                </c:pt>
                <c:pt idx="572">
                  <c:v>41836</c:v>
                </c:pt>
                <c:pt idx="573">
                  <c:v>41837</c:v>
                </c:pt>
                <c:pt idx="574">
                  <c:v>41838</c:v>
                </c:pt>
                <c:pt idx="575">
                  <c:v>41841</c:v>
                </c:pt>
                <c:pt idx="576">
                  <c:v>41842</c:v>
                </c:pt>
                <c:pt idx="577">
                  <c:v>41843</c:v>
                </c:pt>
                <c:pt idx="578">
                  <c:v>41844</c:v>
                </c:pt>
                <c:pt idx="579">
                  <c:v>41845</c:v>
                </c:pt>
                <c:pt idx="580">
                  <c:v>41848</c:v>
                </c:pt>
                <c:pt idx="581">
                  <c:v>41849</c:v>
                </c:pt>
                <c:pt idx="582">
                  <c:v>41850</c:v>
                </c:pt>
                <c:pt idx="583">
                  <c:v>41851</c:v>
                </c:pt>
                <c:pt idx="584">
                  <c:v>41852</c:v>
                </c:pt>
                <c:pt idx="585">
                  <c:v>41855</c:v>
                </c:pt>
                <c:pt idx="586">
                  <c:v>41856</c:v>
                </c:pt>
                <c:pt idx="587">
                  <c:v>41857</c:v>
                </c:pt>
                <c:pt idx="588">
                  <c:v>41858</c:v>
                </c:pt>
                <c:pt idx="589">
                  <c:v>41859</c:v>
                </c:pt>
                <c:pt idx="590">
                  <c:v>41862</c:v>
                </c:pt>
                <c:pt idx="591">
                  <c:v>41863</c:v>
                </c:pt>
                <c:pt idx="592">
                  <c:v>41864</c:v>
                </c:pt>
                <c:pt idx="593">
                  <c:v>41865</c:v>
                </c:pt>
                <c:pt idx="594">
                  <c:v>41866</c:v>
                </c:pt>
                <c:pt idx="595">
                  <c:v>41869</c:v>
                </c:pt>
                <c:pt idx="596">
                  <c:v>41870</c:v>
                </c:pt>
                <c:pt idx="597">
                  <c:v>41871</c:v>
                </c:pt>
                <c:pt idx="598">
                  <c:v>41872</c:v>
                </c:pt>
                <c:pt idx="599">
                  <c:v>41873</c:v>
                </c:pt>
                <c:pt idx="600">
                  <c:v>41876</c:v>
                </c:pt>
                <c:pt idx="601">
                  <c:v>41877</c:v>
                </c:pt>
                <c:pt idx="602">
                  <c:v>41878</c:v>
                </c:pt>
                <c:pt idx="603">
                  <c:v>41879</c:v>
                </c:pt>
                <c:pt idx="604">
                  <c:v>41880</c:v>
                </c:pt>
                <c:pt idx="605">
                  <c:v>41883</c:v>
                </c:pt>
                <c:pt idx="606">
                  <c:v>41884</c:v>
                </c:pt>
                <c:pt idx="607">
                  <c:v>41885</c:v>
                </c:pt>
                <c:pt idx="608">
                  <c:v>41886</c:v>
                </c:pt>
                <c:pt idx="609">
                  <c:v>41887</c:v>
                </c:pt>
                <c:pt idx="610">
                  <c:v>41890</c:v>
                </c:pt>
                <c:pt idx="611">
                  <c:v>41891</c:v>
                </c:pt>
                <c:pt idx="612">
                  <c:v>41892</c:v>
                </c:pt>
                <c:pt idx="613">
                  <c:v>41893</c:v>
                </c:pt>
                <c:pt idx="614">
                  <c:v>41894</c:v>
                </c:pt>
                <c:pt idx="615">
                  <c:v>41897</c:v>
                </c:pt>
                <c:pt idx="616">
                  <c:v>41898</c:v>
                </c:pt>
                <c:pt idx="617">
                  <c:v>41899</c:v>
                </c:pt>
                <c:pt idx="618">
                  <c:v>41900</c:v>
                </c:pt>
                <c:pt idx="619">
                  <c:v>41901</c:v>
                </c:pt>
                <c:pt idx="620">
                  <c:v>41904</c:v>
                </c:pt>
                <c:pt idx="621">
                  <c:v>41905</c:v>
                </c:pt>
                <c:pt idx="622">
                  <c:v>41906</c:v>
                </c:pt>
                <c:pt idx="623">
                  <c:v>41907</c:v>
                </c:pt>
                <c:pt idx="624">
                  <c:v>41908</c:v>
                </c:pt>
                <c:pt idx="625">
                  <c:v>41911</c:v>
                </c:pt>
                <c:pt idx="626">
                  <c:v>41912</c:v>
                </c:pt>
                <c:pt idx="627">
                  <c:v>41913</c:v>
                </c:pt>
                <c:pt idx="628">
                  <c:v>41914</c:v>
                </c:pt>
                <c:pt idx="629">
                  <c:v>41915</c:v>
                </c:pt>
                <c:pt idx="630">
                  <c:v>41918</c:v>
                </c:pt>
                <c:pt idx="631">
                  <c:v>41919</c:v>
                </c:pt>
                <c:pt idx="632">
                  <c:v>41920</c:v>
                </c:pt>
                <c:pt idx="633">
                  <c:v>41921</c:v>
                </c:pt>
                <c:pt idx="634">
                  <c:v>41922</c:v>
                </c:pt>
                <c:pt idx="635">
                  <c:v>41925</c:v>
                </c:pt>
                <c:pt idx="636">
                  <c:v>41926</c:v>
                </c:pt>
                <c:pt idx="637">
                  <c:v>41927</c:v>
                </c:pt>
                <c:pt idx="638">
                  <c:v>41928</c:v>
                </c:pt>
                <c:pt idx="639">
                  <c:v>41929</c:v>
                </c:pt>
                <c:pt idx="640">
                  <c:v>41932</c:v>
                </c:pt>
                <c:pt idx="641">
                  <c:v>41933</c:v>
                </c:pt>
                <c:pt idx="642">
                  <c:v>41934</c:v>
                </c:pt>
                <c:pt idx="643">
                  <c:v>41935</c:v>
                </c:pt>
                <c:pt idx="644">
                  <c:v>41936</c:v>
                </c:pt>
                <c:pt idx="645">
                  <c:v>41939</c:v>
                </c:pt>
                <c:pt idx="646">
                  <c:v>41940</c:v>
                </c:pt>
                <c:pt idx="647">
                  <c:v>41941</c:v>
                </c:pt>
                <c:pt idx="648">
                  <c:v>41942</c:v>
                </c:pt>
                <c:pt idx="649">
                  <c:v>41943</c:v>
                </c:pt>
                <c:pt idx="650">
                  <c:v>41946</c:v>
                </c:pt>
                <c:pt idx="651">
                  <c:v>41947</c:v>
                </c:pt>
                <c:pt idx="652">
                  <c:v>41948</c:v>
                </c:pt>
                <c:pt idx="653">
                  <c:v>41949</c:v>
                </c:pt>
                <c:pt idx="654">
                  <c:v>41950</c:v>
                </c:pt>
                <c:pt idx="655">
                  <c:v>41953</c:v>
                </c:pt>
                <c:pt idx="656">
                  <c:v>41954</c:v>
                </c:pt>
                <c:pt idx="657">
                  <c:v>41955</c:v>
                </c:pt>
                <c:pt idx="658">
                  <c:v>41956</c:v>
                </c:pt>
                <c:pt idx="659">
                  <c:v>41957</c:v>
                </c:pt>
                <c:pt idx="660">
                  <c:v>41960</c:v>
                </c:pt>
                <c:pt idx="661">
                  <c:v>41961</c:v>
                </c:pt>
                <c:pt idx="662">
                  <c:v>41962</c:v>
                </c:pt>
                <c:pt idx="663">
                  <c:v>41963</c:v>
                </c:pt>
                <c:pt idx="664">
                  <c:v>41964</c:v>
                </c:pt>
                <c:pt idx="665">
                  <c:v>41967</c:v>
                </c:pt>
                <c:pt idx="666">
                  <c:v>41968</c:v>
                </c:pt>
                <c:pt idx="667">
                  <c:v>41969</c:v>
                </c:pt>
                <c:pt idx="668">
                  <c:v>41970</c:v>
                </c:pt>
                <c:pt idx="669">
                  <c:v>41971</c:v>
                </c:pt>
                <c:pt idx="670">
                  <c:v>41974</c:v>
                </c:pt>
                <c:pt idx="671">
                  <c:v>41975</c:v>
                </c:pt>
                <c:pt idx="672">
                  <c:v>41976</c:v>
                </c:pt>
                <c:pt idx="673">
                  <c:v>41977</c:v>
                </c:pt>
                <c:pt idx="674">
                  <c:v>41978</c:v>
                </c:pt>
                <c:pt idx="675">
                  <c:v>41981</c:v>
                </c:pt>
                <c:pt idx="676">
                  <c:v>41982</c:v>
                </c:pt>
                <c:pt idx="677">
                  <c:v>41983</c:v>
                </c:pt>
                <c:pt idx="678">
                  <c:v>41984</c:v>
                </c:pt>
                <c:pt idx="679">
                  <c:v>41985</c:v>
                </c:pt>
                <c:pt idx="680">
                  <c:v>41988</c:v>
                </c:pt>
                <c:pt idx="681">
                  <c:v>41989</c:v>
                </c:pt>
                <c:pt idx="682">
                  <c:v>41990</c:v>
                </c:pt>
                <c:pt idx="683">
                  <c:v>41991</c:v>
                </c:pt>
                <c:pt idx="684">
                  <c:v>41992</c:v>
                </c:pt>
                <c:pt idx="685">
                  <c:v>41995</c:v>
                </c:pt>
                <c:pt idx="686">
                  <c:v>41996</c:v>
                </c:pt>
                <c:pt idx="687">
                  <c:v>41997</c:v>
                </c:pt>
                <c:pt idx="688">
                  <c:v>42002</c:v>
                </c:pt>
                <c:pt idx="689">
                  <c:v>42003</c:v>
                </c:pt>
                <c:pt idx="690">
                  <c:v>42004</c:v>
                </c:pt>
                <c:pt idx="691">
                  <c:v>42006</c:v>
                </c:pt>
                <c:pt idx="692">
                  <c:v>42009</c:v>
                </c:pt>
                <c:pt idx="693">
                  <c:v>42010</c:v>
                </c:pt>
                <c:pt idx="694">
                  <c:v>42011</c:v>
                </c:pt>
                <c:pt idx="695">
                  <c:v>42012</c:v>
                </c:pt>
                <c:pt idx="696">
                  <c:v>42013</c:v>
                </c:pt>
                <c:pt idx="697">
                  <c:v>42016</c:v>
                </c:pt>
                <c:pt idx="698">
                  <c:v>42017</c:v>
                </c:pt>
                <c:pt idx="699">
                  <c:v>42018</c:v>
                </c:pt>
                <c:pt idx="700">
                  <c:v>42019</c:v>
                </c:pt>
                <c:pt idx="701">
                  <c:v>42020</c:v>
                </c:pt>
                <c:pt idx="702">
                  <c:v>42023</c:v>
                </c:pt>
                <c:pt idx="703">
                  <c:v>42024</c:v>
                </c:pt>
                <c:pt idx="704">
                  <c:v>42025</c:v>
                </c:pt>
                <c:pt idx="705">
                  <c:v>42026</c:v>
                </c:pt>
                <c:pt idx="706">
                  <c:v>42027</c:v>
                </c:pt>
                <c:pt idx="707">
                  <c:v>42031</c:v>
                </c:pt>
                <c:pt idx="708">
                  <c:v>42032</c:v>
                </c:pt>
                <c:pt idx="709">
                  <c:v>42033</c:v>
                </c:pt>
                <c:pt idx="710">
                  <c:v>42034</c:v>
                </c:pt>
                <c:pt idx="711">
                  <c:v>42037</c:v>
                </c:pt>
                <c:pt idx="712">
                  <c:v>42038</c:v>
                </c:pt>
                <c:pt idx="713">
                  <c:v>42039</c:v>
                </c:pt>
                <c:pt idx="714">
                  <c:v>42040</c:v>
                </c:pt>
                <c:pt idx="715">
                  <c:v>42041</c:v>
                </c:pt>
                <c:pt idx="716">
                  <c:v>42044</c:v>
                </c:pt>
                <c:pt idx="717">
                  <c:v>42045</c:v>
                </c:pt>
                <c:pt idx="718">
                  <c:v>42046</c:v>
                </c:pt>
                <c:pt idx="719">
                  <c:v>42047</c:v>
                </c:pt>
                <c:pt idx="720">
                  <c:v>42048</c:v>
                </c:pt>
                <c:pt idx="721">
                  <c:v>42051</c:v>
                </c:pt>
                <c:pt idx="722">
                  <c:v>42052</c:v>
                </c:pt>
                <c:pt idx="723">
                  <c:v>42053</c:v>
                </c:pt>
                <c:pt idx="724">
                  <c:v>42054</c:v>
                </c:pt>
                <c:pt idx="725">
                  <c:v>42055</c:v>
                </c:pt>
                <c:pt idx="726">
                  <c:v>42058</c:v>
                </c:pt>
                <c:pt idx="727">
                  <c:v>42059</c:v>
                </c:pt>
                <c:pt idx="728">
                  <c:v>42060</c:v>
                </c:pt>
                <c:pt idx="729">
                  <c:v>42061</c:v>
                </c:pt>
                <c:pt idx="730">
                  <c:v>42062</c:v>
                </c:pt>
                <c:pt idx="731">
                  <c:v>42065</c:v>
                </c:pt>
                <c:pt idx="732">
                  <c:v>42066</c:v>
                </c:pt>
                <c:pt idx="733">
                  <c:v>42067</c:v>
                </c:pt>
                <c:pt idx="734">
                  <c:v>42068</c:v>
                </c:pt>
                <c:pt idx="735">
                  <c:v>42069</c:v>
                </c:pt>
                <c:pt idx="736">
                  <c:v>42072</c:v>
                </c:pt>
                <c:pt idx="737">
                  <c:v>42073</c:v>
                </c:pt>
                <c:pt idx="738">
                  <c:v>42074</c:v>
                </c:pt>
                <c:pt idx="739">
                  <c:v>42075</c:v>
                </c:pt>
                <c:pt idx="740">
                  <c:v>42076</c:v>
                </c:pt>
                <c:pt idx="741">
                  <c:v>42079</c:v>
                </c:pt>
                <c:pt idx="742">
                  <c:v>42080</c:v>
                </c:pt>
                <c:pt idx="743">
                  <c:v>42081</c:v>
                </c:pt>
                <c:pt idx="744">
                  <c:v>42082</c:v>
                </c:pt>
                <c:pt idx="745">
                  <c:v>42083</c:v>
                </c:pt>
                <c:pt idx="746">
                  <c:v>42086</c:v>
                </c:pt>
                <c:pt idx="747">
                  <c:v>42087</c:v>
                </c:pt>
                <c:pt idx="748">
                  <c:v>42088</c:v>
                </c:pt>
                <c:pt idx="749">
                  <c:v>42089</c:v>
                </c:pt>
                <c:pt idx="750">
                  <c:v>42090</c:v>
                </c:pt>
                <c:pt idx="751">
                  <c:v>42093</c:v>
                </c:pt>
                <c:pt idx="752">
                  <c:v>42094</c:v>
                </c:pt>
                <c:pt idx="753">
                  <c:v>42095</c:v>
                </c:pt>
                <c:pt idx="754">
                  <c:v>42096</c:v>
                </c:pt>
                <c:pt idx="755">
                  <c:v>42101</c:v>
                </c:pt>
                <c:pt idx="756">
                  <c:v>42102</c:v>
                </c:pt>
                <c:pt idx="757">
                  <c:v>42103</c:v>
                </c:pt>
                <c:pt idx="758">
                  <c:v>42104</c:v>
                </c:pt>
                <c:pt idx="759">
                  <c:v>42107</c:v>
                </c:pt>
                <c:pt idx="760">
                  <c:v>42108</c:v>
                </c:pt>
                <c:pt idx="761">
                  <c:v>42109</c:v>
                </c:pt>
                <c:pt idx="762">
                  <c:v>42110</c:v>
                </c:pt>
                <c:pt idx="763">
                  <c:v>42111</c:v>
                </c:pt>
                <c:pt idx="764">
                  <c:v>42114</c:v>
                </c:pt>
                <c:pt idx="765">
                  <c:v>42115</c:v>
                </c:pt>
                <c:pt idx="766">
                  <c:v>42116</c:v>
                </c:pt>
                <c:pt idx="767">
                  <c:v>42117</c:v>
                </c:pt>
                <c:pt idx="768">
                  <c:v>42118</c:v>
                </c:pt>
                <c:pt idx="769">
                  <c:v>42121</c:v>
                </c:pt>
                <c:pt idx="770">
                  <c:v>42122</c:v>
                </c:pt>
                <c:pt idx="771">
                  <c:v>42123</c:v>
                </c:pt>
                <c:pt idx="772">
                  <c:v>42124</c:v>
                </c:pt>
                <c:pt idx="773">
                  <c:v>42125</c:v>
                </c:pt>
                <c:pt idx="774">
                  <c:v>42128</c:v>
                </c:pt>
                <c:pt idx="775">
                  <c:v>42129</c:v>
                </c:pt>
                <c:pt idx="776">
                  <c:v>42130</c:v>
                </c:pt>
                <c:pt idx="777">
                  <c:v>42131</c:v>
                </c:pt>
                <c:pt idx="778">
                  <c:v>42132</c:v>
                </c:pt>
                <c:pt idx="779">
                  <c:v>42135</c:v>
                </c:pt>
                <c:pt idx="780">
                  <c:v>42136</c:v>
                </c:pt>
                <c:pt idx="781">
                  <c:v>42137</c:v>
                </c:pt>
                <c:pt idx="782">
                  <c:v>42138</c:v>
                </c:pt>
                <c:pt idx="783">
                  <c:v>42139</c:v>
                </c:pt>
                <c:pt idx="784">
                  <c:v>42142</c:v>
                </c:pt>
                <c:pt idx="785">
                  <c:v>42143</c:v>
                </c:pt>
                <c:pt idx="786">
                  <c:v>42144</c:v>
                </c:pt>
                <c:pt idx="787">
                  <c:v>42145</c:v>
                </c:pt>
                <c:pt idx="788">
                  <c:v>42146</c:v>
                </c:pt>
                <c:pt idx="789">
                  <c:v>42149</c:v>
                </c:pt>
                <c:pt idx="790">
                  <c:v>42150</c:v>
                </c:pt>
                <c:pt idx="791">
                  <c:v>42151</c:v>
                </c:pt>
                <c:pt idx="792">
                  <c:v>42152</c:v>
                </c:pt>
                <c:pt idx="793">
                  <c:v>42153</c:v>
                </c:pt>
                <c:pt idx="794">
                  <c:v>42156</c:v>
                </c:pt>
                <c:pt idx="795">
                  <c:v>42157</c:v>
                </c:pt>
                <c:pt idx="796">
                  <c:v>42158</c:v>
                </c:pt>
                <c:pt idx="797">
                  <c:v>42159</c:v>
                </c:pt>
                <c:pt idx="798">
                  <c:v>42160</c:v>
                </c:pt>
                <c:pt idx="799">
                  <c:v>42164</c:v>
                </c:pt>
                <c:pt idx="800">
                  <c:v>42165</c:v>
                </c:pt>
                <c:pt idx="801">
                  <c:v>42166</c:v>
                </c:pt>
                <c:pt idx="802">
                  <c:v>42167</c:v>
                </c:pt>
                <c:pt idx="803">
                  <c:v>42170</c:v>
                </c:pt>
                <c:pt idx="804">
                  <c:v>42171</c:v>
                </c:pt>
                <c:pt idx="805">
                  <c:v>42172</c:v>
                </c:pt>
                <c:pt idx="806">
                  <c:v>42173</c:v>
                </c:pt>
                <c:pt idx="807">
                  <c:v>42174</c:v>
                </c:pt>
                <c:pt idx="808">
                  <c:v>42177</c:v>
                </c:pt>
                <c:pt idx="809">
                  <c:v>42178</c:v>
                </c:pt>
                <c:pt idx="810">
                  <c:v>42179</c:v>
                </c:pt>
                <c:pt idx="811">
                  <c:v>42180</c:v>
                </c:pt>
                <c:pt idx="812">
                  <c:v>42181</c:v>
                </c:pt>
                <c:pt idx="813">
                  <c:v>42184</c:v>
                </c:pt>
                <c:pt idx="814">
                  <c:v>42185</c:v>
                </c:pt>
                <c:pt idx="815">
                  <c:v>42186</c:v>
                </c:pt>
                <c:pt idx="816">
                  <c:v>42187</c:v>
                </c:pt>
                <c:pt idx="817">
                  <c:v>42188</c:v>
                </c:pt>
                <c:pt idx="818">
                  <c:v>42191</c:v>
                </c:pt>
                <c:pt idx="819">
                  <c:v>42192</c:v>
                </c:pt>
                <c:pt idx="820">
                  <c:v>42193</c:v>
                </c:pt>
                <c:pt idx="821">
                  <c:v>42194</c:v>
                </c:pt>
                <c:pt idx="822">
                  <c:v>42195</c:v>
                </c:pt>
                <c:pt idx="823">
                  <c:v>42198</c:v>
                </c:pt>
                <c:pt idx="824">
                  <c:v>42199</c:v>
                </c:pt>
                <c:pt idx="825">
                  <c:v>42200</c:v>
                </c:pt>
                <c:pt idx="826">
                  <c:v>42201</c:v>
                </c:pt>
                <c:pt idx="827">
                  <c:v>42202</c:v>
                </c:pt>
                <c:pt idx="828">
                  <c:v>42205</c:v>
                </c:pt>
                <c:pt idx="829">
                  <c:v>42206</c:v>
                </c:pt>
                <c:pt idx="830">
                  <c:v>42207</c:v>
                </c:pt>
                <c:pt idx="831">
                  <c:v>42208</c:v>
                </c:pt>
                <c:pt idx="832">
                  <c:v>42209</c:v>
                </c:pt>
                <c:pt idx="833">
                  <c:v>42212</c:v>
                </c:pt>
                <c:pt idx="834">
                  <c:v>42213</c:v>
                </c:pt>
                <c:pt idx="835">
                  <c:v>42214</c:v>
                </c:pt>
                <c:pt idx="836">
                  <c:v>42215</c:v>
                </c:pt>
                <c:pt idx="837">
                  <c:v>42216</c:v>
                </c:pt>
                <c:pt idx="838">
                  <c:v>42219</c:v>
                </c:pt>
                <c:pt idx="839">
                  <c:v>42220</c:v>
                </c:pt>
                <c:pt idx="840">
                  <c:v>42221</c:v>
                </c:pt>
                <c:pt idx="841">
                  <c:v>42222</c:v>
                </c:pt>
                <c:pt idx="842">
                  <c:v>42223</c:v>
                </c:pt>
                <c:pt idx="843">
                  <c:v>42226</c:v>
                </c:pt>
                <c:pt idx="844">
                  <c:v>42227</c:v>
                </c:pt>
                <c:pt idx="845">
                  <c:v>42228</c:v>
                </c:pt>
                <c:pt idx="846">
                  <c:v>42229</c:v>
                </c:pt>
                <c:pt idx="847">
                  <c:v>42230</c:v>
                </c:pt>
                <c:pt idx="848">
                  <c:v>42233</c:v>
                </c:pt>
                <c:pt idx="849">
                  <c:v>42234</c:v>
                </c:pt>
                <c:pt idx="850">
                  <c:v>42235</c:v>
                </c:pt>
                <c:pt idx="851">
                  <c:v>42236</c:v>
                </c:pt>
                <c:pt idx="852">
                  <c:v>42237</c:v>
                </c:pt>
                <c:pt idx="853">
                  <c:v>42240</c:v>
                </c:pt>
                <c:pt idx="854">
                  <c:v>42241</c:v>
                </c:pt>
                <c:pt idx="855">
                  <c:v>42242</c:v>
                </c:pt>
                <c:pt idx="856">
                  <c:v>42243</c:v>
                </c:pt>
                <c:pt idx="857">
                  <c:v>42244</c:v>
                </c:pt>
                <c:pt idx="858">
                  <c:v>42247</c:v>
                </c:pt>
                <c:pt idx="859">
                  <c:v>42248</c:v>
                </c:pt>
                <c:pt idx="860">
                  <c:v>42249</c:v>
                </c:pt>
                <c:pt idx="861">
                  <c:v>42250</c:v>
                </c:pt>
                <c:pt idx="862">
                  <c:v>42251</c:v>
                </c:pt>
                <c:pt idx="863">
                  <c:v>42254</c:v>
                </c:pt>
                <c:pt idx="864">
                  <c:v>42255</c:v>
                </c:pt>
                <c:pt idx="865">
                  <c:v>42256</c:v>
                </c:pt>
                <c:pt idx="866">
                  <c:v>42257</c:v>
                </c:pt>
                <c:pt idx="867">
                  <c:v>42258</c:v>
                </c:pt>
                <c:pt idx="868">
                  <c:v>42261</c:v>
                </c:pt>
                <c:pt idx="869">
                  <c:v>42262</c:v>
                </c:pt>
                <c:pt idx="870">
                  <c:v>42263</c:v>
                </c:pt>
                <c:pt idx="871">
                  <c:v>42264</c:v>
                </c:pt>
                <c:pt idx="872">
                  <c:v>42265</c:v>
                </c:pt>
                <c:pt idx="873">
                  <c:v>42268</c:v>
                </c:pt>
                <c:pt idx="874">
                  <c:v>42269</c:v>
                </c:pt>
                <c:pt idx="875">
                  <c:v>42270</c:v>
                </c:pt>
                <c:pt idx="876">
                  <c:v>42271</c:v>
                </c:pt>
                <c:pt idx="877">
                  <c:v>42272</c:v>
                </c:pt>
                <c:pt idx="878">
                  <c:v>42275</c:v>
                </c:pt>
                <c:pt idx="879">
                  <c:v>42276</c:v>
                </c:pt>
                <c:pt idx="880">
                  <c:v>42277</c:v>
                </c:pt>
                <c:pt idx="881">
                  <c:v>42278</c:v>
                </c:pt>
                <c:pt idx="882">
                  <c:v>42279</c:v>
                </c:pt>
                <c:pt idx="883">
                  <c:v>42282</c:v>
                </c:pt>
                <c:pt idx="884">
                  <c:v>42283</c:v>
                </c:pt>
                <c:pt idx="885">
                  <c:v>42284</c:v>
                </c:pt>
                <c:pt idx="886">
                  <c:v>42285</c:v>
                </c:pt>
                <c:pt idx="887">
                  <c:v>42286</c:v>
                </c:pt>
                <c:pt idx="888">
                  <c:v>42289</c:v>
                </c:pt>
                <c:pt idx="889">
                  <c:v>42290</c:v>
                </c:pt>
                <c:pt idx="890">
                  <c:v>42291</c:v>
                </c:pt>
                <c:pt idx="891">
                  <c:v>42292</c:v>
                </c:pt>
                <c:pt idx="892">
                  <c:v>42293</c:v>
                </c:pt>
                <c:pt idx="893">
                  <c:v>42296</c:v>
                </c:pt>
                <c:pt idx="894">
                  <c:v>42297</c:v>
                </c:pt>
                <c:pt idx="895">
                  <c:v>42298</c:v>
                </c:pt>
                <c:pt idx="896">
                  <c:v>42299</c:v>
                </c:pt>
                <c:pt idx="897">
                  <c:v>42300</c:v>
                </c:pt>
                <c:pt idx="898">
                  <c:v>42303</c:v>
                </c:pt>
                <c:pt idx="899">
                  <c:v>42304</c:v>
                </c:pt>
                <c:pt idx="900">
                  <c:v>42305</c:v>
                </c:pt>
                <c:pt idx="901">
                  <c:v>42306</c:v>
                </c:pt>
                <c:pt idx="902">
                  <c:v>42307</c:v>
                </c:pt>
                <c:pt idx="903">
                  <c:v>42310</c:v>
                </c:pt>
                <c:pt idx="904">
                  <c:v>42311</c:v>
                </c:pt>
                <c:pt idx="905">
                  <c:v>42312</c:v>
                </c:pt>
                <c:pt idx="906">
                  <c:v>42313</c:v>
                </c:pt>
                <c:pt idx="907">
                  <c:v>42314</c:v>
                </c:pt>
                <c:pt idx="908">
                  <c:v>42317</c:v>
                </c:pt>
                <c:pt idx="909">
                  <c:v>42318</c:v>
                </c:pt>
                <c:pt idx="910">
                  <c:v>42319</c:v>
                </c:pt>
                <c:pt idx="911">
                  <c:v>42320</c:v>
                </c:pt>
                <c:pt idx="912">
                  <c:v>42321</c:v>
                </c:pt>
                <c:pt idx="913">
                  <c:v>42324</c:v>
                </c:pt>
                <c:pt idx="914">
                  <c:v>42325</c:v>
                </c:pt>
                <c:pt idx="915">
                  <c:v>42326</c:v>
                </c:pt>
                <c:pt idx="916">
                  <c:v>42327</c:v>
                </c:pt>
                <c:pt idx="917">
                  <c:v>42328</c:v>
                </c:pt>
                <c:pt idx="918">
                  <c:v>42331</c:v>
                </c:pt>
                <c:pt idx="919">
                  <c:v>42332</c:v>
                </c:pt>
                <c:pt idx="920">
                  <c:v>42333</c:v>
                </c:pt>
                <c:pt idx="921">
                  <c:v>42334</c:v>
                </c:pt>
                <c:pt idx="922">
                  <c:v>42335</c:v>
                </c:pt>
                <c:pt idx="923">
                  <c:v>42338</c:v>
                </c:pt>
                <c:pt idx="924">
                  <c:v>42339</c:v>
                </c:pt>
                <c:pt idx="925">
                  <c:v>42340</c:v>
                </c:pt>
                <c:pt idx="926">
                  <c:v>42341</c:v>
                </c:pt>
                <c:pt idx="927">
                  <c:v>42342</c:v>
                </c:pt>
                <c:pt idx="928">
                  <c:v>42345</c:v>
                </c:pt>
                <c:pt idx="929">
                  <c:v>42346</c:v>
                </c:pt>
                <c:pt idx="930">
                  <c:v>42347</c:v>
                </c:pt>
                <c:pt idx="931">
                  <c:v>42348</c:v>
                </c:pt>
                <c:pt idx="932">
                  <c:v>42349</c:v>
                </c:pt>
                <c:pt idx="933">
                  <c:v>42352</c:v>
                </c:pt>
                <c:pt idx="934">
                  <c:v>42353</c:v>
                </c:pt>
                <c:pt idx="935">
                  <c:v>42354</c:v>
                </c:pt>
                <c:pt idx="936">
                  <c:v>42355</c:v>
                </c:pt>
                <c:pt idx="937">
                  <c:v>42356</c:v>
                </c:pt>
                <c:pt idx="938">
                  <c:v>42359</c:v>
                </c:pt>
                <c:pt idx="939">
                  <c:v>42360</c:v>
                </c:pt>
                <c:pt idx="940">
                  <c:v>42361</c:v>
                </c:pt>
                <c:pt idx="941">
                  <c:v>42362</c:v>
                </c:pt>
                <c:pt idx="942">
                  <c:v>42367</c:v>
                </c:pt>
                <c:pt idx="943">
                  <c:v>42368</c:v>
                </c:pt>
                <c:pt idx="944">
                  <c:v>42369</c:v>
                </c:pt>
                <c:pt idx="945">
                  <c:v>42373</c:v>
                </c:pt>
                <c:pt idx="946">
                  <c:v>42374</c:v>
                </c:pt>
                <c:pt idx="947">
                  <c:v>42375</c:v>
                </c:pt>
                <c:pt idx="948">
                  <c:v>42376</c:v>
                </c:pt>
                <c:pt idx="949">
                  <c:v>42377</c:v>
                </c:pt>
                <c:pt idx="950">
                  <c:v>42380</c:v>
                </c:pt>
                <c:pt idx="951">
                  <c:v>42381</c:v>
                </c:pt>
                <c:pt idx="952">
                  <c:v>42382</c:v>
                </c:pt>
                <c:pt idx="953">
                  <c:v>42383</c:v>
                </c:pt>
                <c:pt idx="954">
                  <c:v>42384</c:v>
                </c:pt>
                <c:pt idx="955">
                  <c:v>42387</c:v>
                </c:pt>
                <c:pt idx="956">
                  <c:v>42388</c:v>
                </c:pt>
                <c:pt idx="957">
                  <c:v>42389</c:v>
                </c:pt>
                <c:pt idx="958">
                  <c:v>42390</c:v>
                </c:pt>
                <c:pt idx="959">
                  <c:v>42391</c:v>
                </c:pt>
                <c:pt idx="960">
                  <c:v>42394</c:v>
                </c:pt>
                <c:pt idx="961">
                  <c:v>42396</c:v>
                </c:pt>
                <c:pt idx="962">
                  <c:v>42397</c:v>
                </c:pt>
                <c:pt idx="963">
                  <c:v>42398</c:v>
                </c:pt>
                <c:pt idx="964">
                  <c:v>42401</c:v>
                </c:pt>
                <c:pt idx="965">
                  <c:v>42402</c:v>
                </c:pt>
                <c:pt idx="966">
                  <c:v>42403</c:v>
                </c:pt>
                <c:pt idx="967">
                  <c:v>42404</c:v>
                </c:pt>
                <c:pt idx="968">
                  <c:v>42405</c:v>
                </c:pt>
                <c:pt idx="969">
                  <c:v>42408</c:v>
                </c:pt>
                <c:pt idx="970">
                  <c:v>42409</c:v>
                </c:pt>
                <c:pt idx="971">
                  <c:v>42410</c:v>
                </c:pt>
                <c:pt idx="972">
                  <c:v>42411</c:v>
                </c:pt>
                <c:pt idx="973">
                  <c:v>42412</c:v>
                </c:pt>
                <c:pt idx="974">
                  <c:v>42415</c:v>
                </c:pt>
                <c:pt idx="975">
                  <c:v>42416</c:v>
                </c:pt>
                <c:pt idx="976">
                  <c:v>42417</c:v>
                </c:pt>
                <c:pt idx="977">
                  <c:v>42418</c:v>
                </c:pt>
                <c:pt idx="978">
                  <c:v>42419</c:v>
                </c:pt>
                <c:pt idx="979">
                  <c:v>42422</c:v>
                </c:pt>
                <c:pt idx="980">
                  <c:v>42423</c:v>
                </c:pt>
                <c:pt idx="981">
                  <c:v>42424</c:v>
                </c:pt>
                <c:pt idx="982">
                  <c:v>42425</c:v>
                </c:pt>
                <c:pt idx="983">
                  <c:v>42426</c:v>
                </c:pt>
                <c:pt idx="984">
                  <c:v>42429</c:v>
                </c:pt>
                <c:pt idx="985">
                  <c:v>42430</c:v>
                </c:pt>
                <c:pt idx="986">
                  <c:v>42431</c:v>
                </c:pt>
                <c:pt idx="987">
                  <c:v>42432</c:v>
                </c:pt>
                <c:pt idx="988">
                  <c:v>42433</c:v>
                </c:pt>
                <c:pt idx="989">
                  <c:v>42436</c:v>
                </c:pt>
                <c:pt idx="990">
                  <c:v>42437</c:v>
                </c:pt>
                <c:pt idx="991">
                  <c:v>42438</c:v>
                </c:pt>
                <c:pt idx="992">
                  <c:v>42439</c:v>
                </c:pt>
                <c:pt idx="993">
                  <c:v>42440</c:v>
                </c:pt>
                <c:pt idx="994">
                  <c:v>42443</c:v>
                </c:pt>
                <c:pt idx="995">
                  <c:v>42444</c:v>
                </c:pt>
                <c:pt idx="996">
                  <c:v>42445</c:v>
                </c:pt>
                <c:pt idx="997">
                  <c:v>42446</c:v>
                </c:pt>
                <c:pt idx="998">
                  <c:v>42447</c:v>
                </c:pt>
                <c:pt idx="999">
                  <c:v>42450</c:v>
                </c:pt>
                <c:pt idx="1000">
                  <c:v>42451</c:v>
                </c:pt>
                <c:pt idx="1001">
                  <c:v>42452</c:v>
                </c:pt>
                <c:pt idx="1002">
                  <c:v>42453</c:v>
                </c:pt>
                <c:pt idx="1003">
                  <c:v>42458</c:v>
                </c:pt>
                <c:pt idx="1004">
                  <c:v>42459</c:v>
                </c:pt>
                <c:pt idx="1005">
                  <c:v>42460</c:v>
                </c:pt>
                <c:pt idx="1006">
                  <c:v>42461</c:v>
                </c:pt>
                <c:pt idx="1007">
                  <c:v>42464</c:v>
                </c:pt>
                <c:pt idx="1008">
                  <c:v>42465</c:v>
                </c:pt>
                <c:pt idx="1009">
                  <c:v>42466</c:v>
                </c:pt>
                <c:pt idx="1010">
                  <c:v>42467</c:v>
                </c:pt>
                <c:pt idx="1011">
                  <c:v>42468</c:v>
                </c:pt>
                <c:pt idx="1012">
                  <c:v>42471</c:v>
                </c:pt>
                <c:pt idx="1013">
                  <c:v>42472</c:v>
                </c:pt>
                <c:pt idx="1014">
                  <c:v>42473</c:v>
                </c:pt>
                <c:pt idx="1015">
                  <c:v>42474</c:v>
                </c:pt>
                <c:pt idx="1016">
                  <c:v>42475</c:v>
                </c:pt>
                <c:pt idx="1017">
                  <c:v>42478</c:v>
                </c:pt>
                <c:pt idx="1018">
                  <c:v>42479</c:v>
                </c:pt>
              </c:numCache>
            </c:numRef>
          </c:cat>
          <c:val>
            <c:numRef>
              <c:f>'[Planilha em Relatório de Conjuntura 2016 luiz]Plan2'!$C$2:$C$1020</c:f>
              <c:numCache>
                <c:formatCode>0.0</c:formatCode>
                <c:ptCount val="1019"/>
                <c:pt idx="0">
                  <c:v>94.57</c:v>
                </c:pt>
                <c:pt idx="1">
                  <c:v>93.82</c:v>
                </c:pt>
                <c:pt idx="2">
                  <c:v>93.88</c:v>
                </c:pt>
                <c:pt idx="3">
                  <c:v>92.38</c:v>
                </c:pt>
                <c:pt idx="4">
                  <c:v>92.81</c:v>
                </c:pt>
                <c:pt idx="5">
                  <c:v>92.25</c:v>
                </c:pt>
                <c:pt idx="6">
                  <c:v>91.38</c:v>
                </c:pt>
                <c:pt idx="7">
                  <c:v>91.45</c:v>
                </c:pt>
                <c:pt idx="8">
                  <c:v>92.03</c:v>
                </c:pt>
                <c:pt idx="9">
                  <c:v>92.01</c:v>
                </c:pt>
                <c:pt idx="10">
                  <c:v>91.490000000000023</c:v>
                </c:pt>
                <c:pt idx="11">
                  <c:v>91.05</c:v>
                </c:pt>
                <c:pt idx="12">
                  <c:v>91.19</c:v>
                </c:pt>
                <c:pt idx="13">
                  <c:v>91.36</c:v>
                </c:pt>
                <c:pt idx="14">
                  <c:v>91.32</c:v>
                </c:pt>
                <c:pt idx="15">
                  <c:v>91.32</c:v>
                </c:pt>
                <c:pt idx="16">
                  <c:v>89.45</c:v>
                </c:pt>
                <c:pt idx="17">
                  <c:v>89.23</c:v>
                </c:pt>
                <c:pt idx="18">
                  <c:v>88.88</c:v>
                </c:pt>
                <c:pt idx="19">
                  <c:v>88.83</c:v>
                </c:pt>
                <c:pt idx="20">
                  <c:v>88.79</c:v>
                </c:pt>
                <c:pt idx="21">
                  <c:v>88.42</c:v>
                </c:pt>
                <c:pt idx="22">
                  <c:v>88.09</c:v>
                </c:pt>
                <c:pt idx="23">
                  <c:v>87.35</c:v>
                </c:pt>
                <c:pt idx="24">
                  <c:v>87.77</c:v>
                </c:pt>
                <c:pt idx="25">
                  <c:v>87.38</c:v>
                </c:pt>
                <c:pt idx="26">
                  <c:v>86.32</c:v>
                </c:pt>
                <c:pt idx="27">
                  <c:v>87.11999999999999</c:v>
                </c:pt>
                <c:pt idx="28">
                  <c:v>87.05</c:v>
                </c:pt>
                <c:pt idx="29">
                  <c:v>86.36</c:v>
                </c:pt>
                <c:pt idx="30">
                  <c:v>86.78</c:v>
                </c:pt>
                <c:pt idx="31">
                  <c:v>86.669999999999987</c:v>
                </c:pt>
                <c:pt idx="32">
                  <c:v>86.669999999999987</c:v>
                </c:pt>
                <c:pt idx="33">
                  <c:v>87.1</c:v>
                </c:pt>
                <c:pt idx="34">
                  <c:v>85.45</c:v>
                </c:pt>
                <c:pt idx="35">
                  <c:v>85.47</c:v>
                </c:pt>
                <c:pt idx="36">
                  <c:v>85.11999999999999</c:v>
                </c:pt>
                <c:pt idx="37">
                  <c:v>84.16</c:v>
                </c:pt>
                <c:pt idx="38">
                  <c:v>83.75</c:v>
                </c:pt>
                <c:pt idx="39">
                  <c:v>85.43</c:v>
                </c:pt>
                <c:pt idx="40">
                  <c:v>85.22</c:v>
                </c:pt>
                <c:pt idx="41">
                  <c:v>85.54</c:v>
                </c:pt>
                <c:pt idx="42">
                  <c:v>85.69</c:v>
                </c:pt>
                <c:pt idx="43">
                  <c:v>85.28</c:v>
                </c:pt>
                <c:pt idx="44">
                  <c:v>84.440000000000026</c:v>
                </c:pt>
                <c:pt idx="45">
                  <c:v>83.14</c:v>
                </c:pt>
                <c:pt idx="46">
                  <c:v>82.910000000000025</c:v>
                </c:pt>
                <c:pt idx="47">
                  <c:v>83.93</c:v>
                </c:pt>
                <c:pt idx="48">
                  <c:v>84.679999999999978</c:v>
                </c:pt>
                <c:pt idx="49">
                  <c:v>83.75</c:v>
                </c:pt>
                <c:pt idx="50">
                  <c:v>83.1</c:v>
                </c:pt>
                <c:pt idx="51">
                  <c:v>83.34</c:v>
                </c:pt>
                <c:pt idx="52">
                  <c:v>83.39</c:v>
                </c:pt>
                <c:pt idx="53">
                  <c:v>83.36</c:v>
                </c:pt>
                <c:pt idx="54">
                  <c:v>82.79</c:v>
                </c:pt>
                <c:pt idx="55">
                  <c:v>86.61</c:v>
                </c:pt>
                <c:pt idx="56">
                  <c:v>84.64</c:v>
                </c:pt>
                <c:pt idx="57">
                  <c:v>86.36999999999999</c:v>
                </c:pt>
                <c:pt idx="58">
                  <c:v>86.36999999999999</c:v>
                </c:pt>
                <c:pt idx="59">
                  <c:v>85.84</c:v>
                </c:pt>
                <c:pt idx="60">
                  <c:v>84.69</c:v>
                </c:pt>
                <c:pt idx="61">
                  <c:v>85.36999999999999</c:v>
                </c:pt>
                <c:pt idx="62">
                  <c:v>83.960000000000022</c:v>
                </c:pt>
                <c:pt idx="63">
                  <c:v>85.02</c:v>
                </c:pt>
                <c:pt idx="64">
                  <c:v>84.86</c:v>
                </c:pt>
                <c:pt idx="65">
                  <c:v>85.490000000000023</c:v>
                </c:pt>
                <c:pt idx="66">
                  <c:v>86.14</c:v>
                </c:pt>
                <c:pt idx="67">
                  <c:v>86.22</c:v>
                </c:pt>
                <c:pt idx="68">
                  <c:v>86.04</c:v>
                </c:pt>
                <c:pt idx="69">
                  <c:v>87.02</c:v>
                </c:pt>
                <c:pt idx="70">
                  <c:v>86.61999999999999</c:v>
                </c:pt>
                <c:pt idx="71">
                  <c:v>84.82</c:v>
                </c:pt>
                <c:pt idx="72">
                  <c:v>85.55</c:v>
                </c:pt>
                <c:pt idx="73">
                  <c:v>86.7</c:v>
                </c:pt>
                <c:pt idx="74">
                  <c:v>87.56</c:v>
                </c:pt>
                <c:pt idx="75">
                  <c:v>88.679999999999978</c:v>
                </c:pt>
                <c:pt idx="76">
                  <c:v>88.990000000000023</c:v>
                </c:pt>
                <c:pt idx="77">
                  <c:v>88.51</c:v>
                </c:pt>
                <c:pt idx="78">
                  <c:v>88.72</c:v>
                </c:pt>
                <c:pt idx="79">
                  <c:v>87.47</c:v>
                </c:pt>
                <c:pt idx="80">
                  <c:v>88.5</c:v>
                </c:pt>
                <c:pt idx="81">
                  <c:v>88.82</c:v>
                </c:pt>
                <c:pt idx="82">
                  <c:v>88.03</c:v>
                </c:pt>
                <c:pt idx="83">
                  <c:v>86.33</c:v>
                </c:pt>
                <c:pt idx="84">
                  <c:v>86.51</c:v>
                </c:pt>
                <c:pt idx="85">
                  <c:v>85.83</c:v>
                </c:pt>
                <c:pt idx="86">
                  <c:v>85.79</c:v>
                </c:pt>
                <c:pt idx="87">
                  <c:v>86.13</c:v>
                </c:pt>
                <c:pt idx="88">
                  <c:v>86.11999999999999</c:v>
                </c:pt>
                <c:pt idx="89">
                  <c:v>86.89</c:v>
                </c:pt>
                <c:pt idx="90">
                  <c:v>86.89</c:v>
                </c:pt>
                <c:pt idx="91">
                  <c:v>87.77</c:v>
                </c:pt>
                <c:pt idx="92">
                  <c:v>88.38</c:v>
                </c:pt>
                <c:pt idx="93">
                  <c:v>88.56</c:v>
                </c:pt>
                <c:pt idx="94">
                  <c:v>87.61999999999999</c:v>
                </c:pt>
                <c:pt idx="95">
                  <c:v>86.84</c:v>
                </c:pt>
                <c:pt idx="96">
                  <c:v>87.13</c:v>
                </c:pt>
                <c:pt idx="97">
                  <c:v>87.78</c:v>
                </c:pt>
                <c:pt idx="98">
                  <c:v>87.910000000000025</c:v>
                </c:pt>
                <c:pt idx="99">
                  <c:v>87.9</c:v>
                </c:pt>
                <c:pt idx="100">
                  <c:v>88.740000000000023</c:v>
                </c:pt>
                <c:pt idx="101">
                  <c:v>88.740000000000023</c:v>
                </c:pt>
                <c:pt idx="102">
                  <c:v>88.51</c:v>
                </c:pt>
                <c:pt idx="103">
                  <c:v>88.75</c:v>
                </c:pt>
                <c:pt idx="104">
                  <c:v>88.08</c:v>
                </c:pt>
                <c:pt idx="105">
                  <c:v>89.11</c:v>
                </c:pt>
                <c:pt idx="106">
                  <c:v>89.1</c:v>
                </c:pt>
                <c:pt idx="107">
                  <c:v>89.2</c:v>
                </c:pt>
                <c:pt idx="108">
                  <c:v>88.43</c:v>
                </c:pt>
                <c:pt idx="109">
                  <c:v>88.88</c:v>
                </c:pt>
                <c:pt idx="110">
                  <c:v>88.82</c:v>
                </c:pt>
                <c:pt idx="111">
                  <c:v>88.26</c:v>
                </c:pt>
                <c:pt idx="112">
                  <c:v>88.19</c:v>
                </c:pt>
                <c:pt idx="113">
                  <c:v>86.5</c:v>
                </c:pt>
                <c:pt idx="114">
                  <c:v>87.29</c:v>
                </c:pt>
                <c:pt idx="115">
                  <c:v>87.66</c:v>
                </c:pt>
                <c:pt idx="116">
                  <c:v>87.51</c:v>
                </c:pt>
                <c:pt idx="117">
                  <c:v>87.13</c:v>
                </c:pt>
                <c:pt idx="118">
                  <c:v>86.47</c:v>
                </c:pt>
                <c:pt idx="119">
                  <c:v>87.16</c:v>
                </c:pt>
                <c:pt idx="120">
                  <c:v>87.86</c:v>
                </c:pt>
                <c:pt idx="121">
                  <c:v>88.47</c:v>
                </c:pt>
                <c:pt idx="122">
                  <c:v>88.42</c:v>
                </c:pt>
                <c:pt idx="123">
                  <c:v>85.990000000000023</c:v>
                </c:pt>
                <c:pt idx="124">
                  <c:v>87.88</c:v>
                </c:pt>
                <c:pt idx="125">
                  <c:v>87.61</c:v>
                </c:pt>
                <c:pt idx="126">
                  <c:v>87.02</c:v>
                </c:pt>
                <c:pt idx="127">
                  <c:v>87.95</c:v>
                </c:pt>
                <c:pt idx="128">
                  <c:v>87.36</c:v>
                </c:pt>
                <c:pt idx="129">
                  <c:v>87.66</c:v>
                </c:pt>
                <c:pt idx="130">
                  <c:v>87.740000000000023</c:v>
                </c:pt>
                <c:pt idx="131">
                  <c:v>88.31</c:v>
                </c:pt>
                <c:pt idx="132">
                  <c:v>87.79</c:v>
                </c:pt>
                <c:pt idx="133">
                  <c:v>88.460000000000022</c:v>
                </c:pt>
                <c:pt idx="134">
                  <c:v>87.77</c:v>
                </c:pt>
                <c:pt idx="135">
                  <c:v>86.88</c:v>
                </c:pt>
                <c:pt idx="136">
                  <c:v>86.179999999999978</c:v>
                </c:pt>
                <c:pt idx="137">
                  <c:v>84.98</c:v>
                </c:pt>
                <c:pt idx="138">
                  <c:v>84.77</c:v>
                </c:pt>
                <c:pt idx="139">
                  <c:v>85.490000000000023</c:v>
                </c:pt>
                <c:pt idx="140">
                  <c:v>86.149999999999991</c:v>
                </c:pt>
                <c:pt idx="141">
                  <c:v>85.48</c:v>
                </c:pt>
                <c:pt idx="142">
                  <c:v>85.179999999999978</c:v>
                </c:pt>
                <c:pt idx="143">
                  <c:v>85.45</c:v>
                </c:pt>
                <c:pt idx="144">
                  <c:v>86.410000000000025</c:v>
                </c:pt>
                <c:pt idx="145">
                  <c:v>85.64</c:v>
                </c:pt>
                <c:pt idx="146">
                  <c:v>86.32</c:v>
                </c:pt>
                <c:pt idx="147">
                  <c:v>88.210000000000022</c:v>
                </c:pt>
                <c:pt idx="148">
                  <c:v>85.42</c:v>
                </c:pt>
                <c:pt idx="149">
                  <c:v>86.55</c:v>
                </c:pt>
                <c:pt idx="150">
                  <c:v>87.490000000000023</c:v>
                </c:pt>
                <c:pt idx="151">
                  <c:v>87.649999999999991</c:v>
                </c:pt>
                <c:pt idx="152">
                  <c:v>87.89</c:v>
                </c:pt>
                <c:pt idx="153">
                  <c:v>87.960000000000022</c:v>
                </c:pt>
                <c:pt idx="154">
                  <c:v>87.179999999999978</c:v>
                </c:pt>
                <c:pt idx="155">
                  <c:v>86.57</c:v>
                </c:pt>
                <c:pt idx="156">
                  <c:v>87.28</c:v>
                </c:pt>
                <c:pt idx="157">
                  <c:v>86.26</c:v>
                </c:pt>
                <c:pt idx="158">
                  <c:v>86.86999999999999</c:v>
                </c:pt>
                <c:pt idx="159">
                  <c:v>86.86999999999999</c:v>
                </c:pt>
                <c:pt idx="160">
                  <c:v>88.19</c:v>
                </c:pt>
                <c:pt idx="161">
                  <c:v>87.39</c:v>
                </c:pt>
                <c:pt idx="162">
                  <c:v>87.149999999999991</c:v>
                </c:pt>
                <c:pt idx="163">
                  <c:v>86.98</c:v>
                </c:pt>
                <c:pt idx="164">
                  <c:v>87.26</c:v>
                </c:pt>
                <c:pt idx="165">
                  <c:v>87.64</c:v>
                </c:pt>
                <c:pt idx="166">
                  <c:v>87.83</c:v>
                </c:pt>
                <c:pt idx="167">
                  <c:v>87.59</c:v>
                </c:pt>
                <c:pt idx="168">
                  <c:v>87.7</c:v>
                </c:pt>
                <c:pt idx="169">
                  <c:v>86.66</c:v>
                </c:pt>
                <c:pt idx="170">
                  <c:v>86.57</c:v>
                </c:pt>
                <c:pt idx="171">
                  <c:v>86.169999999999987</c:v>
                </c:pt>
                <c:pt idx="172">
                  <c:v>86.440000000000026</c:v>
                </c:pt>
                <c:pt idx="173">
                  <c:v>86.84</c:v>
                </c:pt>
                <c:pt idx="174">
                  <c:v>85.77</c:v>
                </c:pt>
                <c:pt idx="175">
                  <c:v>86.66</c:v>
                </c:pt>
                <c:pt idx="176">
                  <c:v>86.11</c:v>
                </c:pt>
                <c:pt idx="177">
                  <c:v>86.54</c:v>
                </c:pt>
                <c:pt idx="178">
                  <c:v>87.54</c:v>
                </c:pt>
                <c:pt idx="179">
                  <c:v>87.460000000000022</c:v>
                </c:pt>
                <c:pt idx="180">
                  <c:v>86.86</c:v>
                </c:pt>
                <c:pt idx="181">
                  <c:v>86.910000000000025</c:v>
                </c:pt>
                <c:pt idx="182">
                  <c:v>87.710000000000022</c:v>
                </c:pt>
                <c:pt idx="183">
                  <c:v>87.669999999999987</c:v>
                </c:pt>
                <c:pt idx="184">
                  <c:v>88.490000000000023</c:v>
                </c:pt>
                <c:pt idx="185">
                  <c:v>88.38</c:v>
                </c:pt>
                <c:pt idx="186">
                  <c:v>87.72</c:v>
                </c:pt>
                <c:pt idx="187">
                  <c:v>87.51</c:v>
                </c:pt>
                <c:pt idx="188">
                  <c:v>87.95</c:v>
                </c:pt>
                <c:pt idx="189">
                  <c:v>88.16</c:v>
                </c:pt>
                <c:pt idx="190">
                  <c:v>88.23</c:v>
                </c:pt>
                <c:pt idx="191">
                  <c:v>87.93</c:v>
                </c:pt>
                <c:pt idx="192">
                  <c:v>87.32</c:v>
                </c:pt>
                <c:pt idx="193">
                  <c:v>87.66</c:v>
                </c:pt>
                <c:pt idx="194">
                  <c:v>87.02</c:v>
                </c:pt>
                <c:pt idx="195">
                  <c:v>87.58</c:v>
                </c:pt>
                <c:pt idx="196">
                  <c:v>87.77</c:v>
                </c:pt>
                <c:pt idx="197">
                  <c:v>87.92</c:v>
                </c:pt>
                <c:pt idx="198">
                  <c:v>87.92</c:v>
                </c:pt>
                <c:pt idx="199">
                  <c:v>88.11</c:v>
                </c:pt>
                <c:pt idx="200">
                  <c:v>88.38</c:v>
                </c:pt>
                <c:pt idx="201">
                  <c:v>88.33</c:v>
                </c:pt>
                <c:pt idx="202">
                  <c:v>87.77</c:v>
                </c:pt>
                <c:pt idx="203">
                  <c:v>88.06</c:v>
                </c:pt>
                <c:pt idx="204">
                  <c:v>88.01</c:v>
                </c:pt>
                <c:pt idx="205">
                  <c:v>88.04</c:v>
                </c:pt>
                <c:pt idx="206">
                  <c:v>87.740000000000023</c:v>
                </c:pt>
                <c:pt idx="207">
                  <c:v>87.29</c:v>
                </c:pt>
                <c:pt idx="208">
                  <c:v>88.240000000000023</c:v>
                </c:pt>
                <c:pt idx="209">
                  <c:v>88.61999999999999</c:v>
                </c:pt>
                <c:pt idx="210">
                  <c:v>88.56</c:v>
                </c:pt>
                <c:pt idx="211">
                  <c:v>88.58</c:v>
                </c:pt>
                <c:pt idx="212">
                  <c:v>88.83</c:v>
                </c:pt>
                <c:pt idx="213">
                  <c:v>88.36</c:v>
                </c:pt>
                <c:pt idx="214">
                  <c:v>88.4</c:v>
                </c:pt>
                <c:pt idx="215">
                  <c:v>88.710000000000022</c:v>
                </c:pt>
                <c:pt idx="216">
                  <c:v>88.13</c:v>
                </c:pt>
                <c:pt idx="217">
                  <c:v>88.13</c:v>
                </c:pt>
                <c:pt idx="218">
                  <c:v>87.89</c:v>
                </c:pt>
                <c:pt idx="219">
                  <c:v>87.32</c:v>
                </c:pt>
                <c:pt idx="220">
                  <c:v>86.06</c:v>
                </c:pt>
                <c:pt idx="221">
                  <c:v>86.4</c:v>
                </c:pt>
                <c:pt idx="222">
                  <c:v>86.47</c:v>
                </c:pt>
                <c:pt idx="223">
                  <c:v>86.38</c:v>
                </c:pt>
                <c:pt idx="224">
                  <c:v>86.06</c:v>
                </c:pt>
                <c:pt idx="225">
                  <c:v>85.679999999999978</c:v>
                </c:pt>
                <c:pt idx="226">
                  <c:v>85.57</c:v>
                </c:pt>
                <c:pt idx="227">
                  <c:v>85.34</c:v>
                </c:pt>
                <c:pt idx="228">
                  <c:v>85.86999999999999</c:v>
                </c:pt>
                <c:pt idx="229">
                  <c:v>85.04</c:v>
                </c:pt>
                <c:pt idx="230">
                  <c:v>85.07</c:v>
                </c:pt>
                <c:pt idx="231">
                  <c:v>85.410000000000025</c:v>
                </c:pt>
                <c:pt idx="232">
                  <c:v>85.179999999999978</c:v>
                </c:pt>
                <c:pt idx="233">
                  <c:v>85.73</c:v>
                </c:pt>
                <c:pt idx="234">
                  <c:v>85.51</c:v>
                </c:pt>
                <c:pt idx="235">
                  <c:v>85.9</c:v>
                </c:pt>
                <c:pt idx="236">
                  <c:v>86.34</c:v>
                </c:pt>
                <c:pt idx="237">
                  <c:v>86.75</c:v>
                </c:pt>
                <c:pt idx="238">
                  <c:v>85.990000000000023</c:v>
                </c:pt>
                <c:pt idx="239">
                  <c:v>86.01</c:v>
                </c:pt>
                <c:pt idx="240">
                  <c:v>85.679999999999978</c:v>
                </c:pt>
                <c:pt idx="241">
                  <c:v>85.740000000000023</c:v>
                </c:pt>
                <c:pt idx="242">
                  <c:v>85.84</c:v>
                </c:pt>
                <c:pt idx="243">
                  <c:v>86.6</c:v>
                </c:pt>
                <c:pt idx="244">
                  <c:v>86.990000000000023</c:v>
                </c:pt>
                <c:pt idx="245">
                  <c:v>87.4</c:v>
                </c:pt>
                <c:pt idx="246">
                  <c:v>87.35</c:v>
                </c:pt>
                <c:pt idx="247">
                  <c:v>86.36</c:v>
                </c:pt>
                <c:pt idx="248">
                  <c:v>86.39</c:v>
                </c:pt>
                <c:pt idx="249">
                  <c:v>86.53</c:v>
                </c:pt>
                <c:pt idx="250">
                  <c:v>86.77</c:v>
                </c:pt>
                <c:pt idx="251">
                  <c:v>86.960000000000022</c:v>
                </c:pt>
                <c:pt idx="252">
                  <c:v>87.169999999999987</c:v>
                </c:pt>
                <c:pt idx="253">
                  <c:v>87.16</c:v>
                </c:pt>
                <c:pt idx="254">
                  <c:v>86.36999999999999</c:v>
                </c:pt>
                <c:pt idx="255">
                  <c:v>84.64</c:v>
                </c:pt>
                <c:pt idx="256">
                  <c:v>84.55</c:v>
                </c:pt>
                <c:pt idx="257">
                  <c:v>82.56</c:v>
                </c:pt>
                <c:pt idx="258">
                  <c:v>82.45</c:v>
                </c:pt>
                <c:pt idx="259">
                  <c:v>82.8</c:v>
                </c:pt>
                <c:pt idx="260">
                  <c:v>84.08</c:v>
                </c:pt>
                <c:pt idx="261">
                  <c:v>84.410000000000025</c:v>
                </c:pt>
                <c:pt idx="262">
                  <c:v>85.2</c:v>
                </c:pt>
                <c:pt idx="263">
                  <c:v>85.649999999999991</c:v>
                </c:pt>
                <c:pt idx="264">
                  <c:v>85.78</c:v>
                </c:pt>
                <c:pt idx="265">
                  <c:v>85.490000000000023</c:v>
                </c:pt>
                <c:pt idx="266">
                  <c:v>83.85</c:v>
                </c:pt>
                <c:pt idx="267">
                  <c:v>85.61999999999999</c:v>
                </c:pt>
                <c:pt idx="268">
                  <c:v>85.88</c:v>
                </c:pt>
                <c:pt idx="269">
                  <c:v>86.149999999999991</c:v>
                </c:pt>
                <c:pt idx="270">
                  <c:v>85.940000000000026</c:v>
                </c:pt>
                <c:pt idx="271">
                  <c:v>86.240000000000023</c:v>
                </c:pt>
                <c:pt idx="272">
                  <c:v>86.31</c:v>
                </c:pt>
                <c:pt idx="273">
                  <c:v>86.35</c:v>
                </c:pt>
                <c:pt idx="274">
                  <c:v>86</c:v>
                </c:pt>
                <c:pt idx="275">
                  <c:v>85.669999999999987</c:v>
                </c:pt>
                <c:pt idx="276">
                  <c:v>86.08</c:v>
                </c:pt>
                <c:pt idx="277">
                  <c:v>86.56</c:v>
                </c:pt>
                <c:pt idx="278">
                  <c:v>86.58</c:v>
                </c:pt>
                <c:pt idx="279">
                  <c:v>86.679999999999978</c:v>
                </c:pt>
                <c:pt idx="280">
                  <c:v>86.58</c:v>
                </c:pt>
                <c:pt idx="281">
                  <c:v>86.03</c:v>
                </c:pt>
                <c:pt idx="282">
                  <c:v>85.58</c:v>
                </c:pt>
                <c:pt idx="283">
                  <c:v>85.460000000000022</c:v>
                </c:pt>
                <c:pt idx="284">
                  <c:v>85.460000000000022</c:v>
                </c:pt>
                <c:pt idx="285">
                  <c:v>85.66</c:v>
                </c:pt>
                <c:pt idx="286">
                  <c:v>84.52</c:v>
                </c:pt>
                <c:pt idx="287">
                  <c:v>84.78</c:v>
                </c:pt>
                <c:pt idx="288">
                  <c:v>84.27</c:v>
                </c:pt>
                <c:pt idx="289">
                  <c:v>85.45</c:v>
                </c:pt>
                <c:pt idx="290">
                  <c:v>85.04</c:v>
                </c:pt>
                <c:pt idx="291">
                  <c:v>85.04</c:v>
                </c:pt>
                <c:pt idx="292">
                  <c:v>85.38</c:v>
                </c:pt>
                <c:pt idx="293">
                  <c:v>85.410000000000025</c:v>
                </c:pt>
                <c:pt idx="294">
                  <c:v>85.210000000000022</c:v>
                </c:pt>
                <c:pt idx="295">
                  <c:v>85.55</c:v>
                </c:pt>
                <c:pt idx="296">
                  <c:v>85.81</c:v>
                </c:pt>
                <c:pt idx="297">
                  <c:v>85.75</c:v>
                </c:pt>
                <c:pt idx="298">
                  <c:v>85.93</c:v>
                </c:pt>
                <c:pt idx="299">
                  <c:v>85.85</c:v>
                </c:pt>
                <c:pt idx="300">
                  <c:v>85.54</c:v>
                </c:pt>
                <c:pt idx="301">
                  <c:v>82.960000000000022</c:v>
                </c:pt>
                <c:pt idx="302">
                  <c:v>81.92</c:v>
                </c:pt>
                <c:pt idx="303">
                  <c:v>82.79</c:v>
                </c:pt>
                <c:pt idx="304">
                  <c:v>83.410000000000025</c:v>
                </c:pt>
                <c:pt idx="305">
                  <c:v>83.6</c:v>
                </c:pt>
                <c:pt idx="306">
                  <c:v>83.84</c:v>
                </c:pt>
                <c:pt idx="307">
                  <c:v>83.31</c:v>
                </c:pt>
                <c:pt idx="308">
                  <c:v>83.47</c:v>
                </c:pt>
                <c:pt idx="309">
                  <c:v>83.88</c:v>
                </c:pt>
                <c:pt idx="310">
                  <c:v>84.36</c:v>
                </c:pt>
                <c:pt idx="311">
                  <c:v>84.36</c:v>
                </c:pt>
                <c:pt idx="312">
                  <c:v>84.31</c:v>
                </c:pt>
                <c:pt idx="313">
                  <c:v>84.55</c:v>
                </c:pt>
                <c:pt idx="314">
                  <c:v>84.45</c:v>
                </c:pt>
                <c:pt idx="315">
                  <c:v>85.09</c:v>
                </c:pt>
                <c:pt idx="316">
                  <c:v>85.61999999999999</c:v>
                </c:pt>
                <c:pt idx="317">
                  <c:v>85.45</c:v>
                </c:pt>
                <c:pt idx="318">
                  <c:v>85.28</c:v>
                </c:pt>
                <c:pt idx="319">
                  <c:v>85.1</c:v>
                </c:pt>
                <c:pt idx="320">
                  <c:v>85.19</c:v>
                </c:pt>
                <c:pt idx="321">
                  <c:v>84.83</c:v>
                </c:pt>
                <c:pt idx="322">
                  <c:v>84.649999999999991</c:v>
                </c:pt>
                <c:pt idx="323">
                  <c:v>84.92</c:v>
                </c:pt>
                <c:pt idx="324">
                  <c:v>85.09</c:v>
                </c:pt>
                <c:pt idx="325">
                  <c:v>84.990000000000023</c:v>
                </c:pt>
                <c:pt idx="326">
                  <c:v>85.649999999999991</c:v>
                </c:pt>
                <c:pt idx="327">
                  <c:v>86.25</c:v>
                </c:pt>
                <c:pt idx="328">
                  <c:v>85.89</c:v>
                </c:pt>
                <c:pt idx="329">
                  <c:v>85.79</c:v>
                </c:pt>
                <c:pt idx="330">
                  <c:v>86</c:v>
                </c:pt>
                <c:pt idx="331">
                  <c:v>85.77</c:v>
                </c:pt>
                <c:pt idx="332">
                  <c:v>85.82</c:v>
                </c:pt>
                <c:pt idx="333">
                  <c:v>86.16</c:v>
                </c:pt>
                <c:pt idx="334">
                  <c:v>85.679999999999978</c:v>
                </c:pt>
                <c:pt idx="335">
                  <c:v>85.77</c:v>
                </c:pt>
                <c:pt idx="336">
                  <c:v>85.61</c:v>
                </c:pt>
                <c:pt idx="337">
                  <c:v>85.9</c:v>
                </c:pt>
                <c:pt idx="338">
                  <c:v>86.05</c:v>
                </c:pt>
                <c:pt idx="339">
                  <c:v>86.169999999999987</c:v>
                </c:pt>
                <c:pt idx="340">
                  <c:v>86.29</c:v>
                </c:pt>
                <c:pt idx="341">
                  <c:v>86.1</c:v>
                </c:pt>
                <c:pt idx="342">
                  <c:v>85.9</c:v>
                </c:pt>
                <c:pt idx="343">
                  <c:v>85.86</c:v>
                </c:pt>
                <c:pt idx="344">
                  <c:v>86.149999999999991</c:v>
                </c:pt>
                <c:pt idx="345">
                  <c:v>85.86999999999999</c:v>
                </c:pt>
                <c:pt idx="346">
                  <c:v>85.78</c:v>
                </c:pt>
                <c:pt idx="347">
                  <c:v>85.78</c:v>
                </c:pt>
                <c:pt idx="348">
                  <c:v>85.69</c:v>
                </c:pt>
                <c:pt idx="349">
                  <c:v>86.14</c:v>
                </c:pt>
                <c:pt idx="350">
                  <c:v>85.53</c:v>
                </c:pt>
                <c:pt idx="351">
                  <c:v>84.710000000000022</c:v>
                </c:pt>
                <c:pt idx="352">
                  <c:v>85.11999999999999</c:v>
                </c:pt>
                <c:pt idx="353">
                  <c:v>85.11999999999999</c:v>
                </c:pt>
                <c:pt idx="354">
                  <c:v>85.22</c:v>
                </c:pt>
                <c:pt idx="355">
                  <c:v>85.31</c:v>
                </c:pt>
                <c:pt idx="356">
                  <c:v>85.39</c:v>
                </c:pt>
                <c:pt idx="357">
                  <c:v>85.36999999999999</c:v>
                </c:pt>
                <c:pt idx="358">
                  <c:v>84.9</c:v>
                </c:pt>
                <c:pt idx="359">
                  <c:v>84.7</c:v>
                </c:pt>
                <c:pt idx="360">
                  <c:v>84.69</c:v>
                </c:pt>
                <c:pt idx="361">
                  <c:v>85.04</c:v>
                </c:pt>
                <c:pt idx="362">
                  <c:v>85.210000000000022</c:v>
                </c:pt>
                <c:pt idx="363">
                  <c:v>85.1</c:v>
                </c:pt>
                <c:pt idx="364">
                  <c:v>84.990000000000023</c:v>
                </c:pt>
                <c:pt idx="365">
                  <c:v>85.61</c:v>
                </c:pt>
                <c:pt idx="366">
                  <c:v>85.39</c:v>
                </c:pt>
                <c:pt idx="367">
                  <c:v>85.54</c:v>
                </c:pt>
                <c:pt idx="368">
                  <c:v>85.52</c:v>
                </c:pt>
                <c:pt idx="369">
                  <c:v>85.5</c:v>
                </c:pt>
                <c:pt idx="370">
                  <c:v>85.19</c:v>
                </c:pt>
                <c:pt idx="371">
                  <c:v>85.649999999999991</c:v>
                </c:pt>
                <c:pt idx="372">
                  <c:v>84.990000000000023</c:v>
                </c:pt>
                <c:pt idx="373">
                  <c:v>85.34</c:v>
                </c:pt>
                <c:pt idx="374">
                  <c:v>85.43</c:v>
                </c:pt>
                <c:pt idx="375">
                  <c:v>85.910000000000025</c:v>
                </c:pt>
                <c:pt idx="376">
                  <c:v>85.4</c:v>
                </c:pt>
                <c:pt idx="377">
                  <c:v>85.97</c:v>
                </c:pt>
                <c:pt idx="378">
                  <c:v>86.36</c:v>
                </c:pt>
                <c:pt idx="379">
                  <c:v>85.910000000000025</c:v>
                </c:pt>
                <c:pt idx="380">
                  <c:v>85.5</c:v>
                </c:pt>
                <c:pt idx="381">
                  <c:v>86.13</c:v>
                </c:pt>
                <c:pt idx="382">
                  <c:v>86.240000000000023</c:v>
                </c:pt>
                <c:pt idx="383">
                  <c:v>86.26</c:v>
                </c:pt>
                <c:pt idx="384">
                  <c:v>86.149999999999991</c:v>
                </c:pt>
                <c:pt idx="385">
                  <c:v>86.04</c:v>
                </c:pt>
                <c:pt idx="386">
                  <c:v>85.25</c:v>
                </c:pt>
                <c:pt idx="387">
                  <c:v>85.710000000000022</c:v>
                </c:pt>
                <c:pt idx="388">
                  <c:v>85.63</c:v>
                </c:pt>
                <c:pt idx="389">
                  <c:v>84.98</c:v>
                </c:pt>
                <c:pt idx="390">
                  <c:v>84.04</c:v>
                </c:pt>
                <c:pt idx="391">
                  <c:v>83.97</c:v>
                </c:pt>
                <c:pt idx="392">
                  <c:v>84.33</c:v>
                </c:pt>
                <c:pt idx="393">
                  <c:v>84.54</c:v>
                </c:pt>
                <c:pt idx="394">
                  <c:v>84.52</c:v>
                </c:pt>
                <c:pt idx="395">
                  <c:v>85.16</c:v>
                </c:pt>
                <c:pt idx="396">
                  <c:v>85.11</c:v>
                </c:pt>
                <c:pt idx="397">
                  <c:v>84.56</c:v>
                </c:pt>
                <c:pt idx="398">
                  <c:v>84.69</c:v>
                </c:pt>
                <c:pt idx="399">
                  <c:v>84.52</c:v>
                </c:pt>
                <c:pt idx="400">
                  <c:v>84.77</c:v>
                </c:pt>
                <c:pt idx="401">
                  <c:v>84.910000000000025</c:v>
                </c:pt>
                <c:pt idx="402">
                  <c:v>84.740000000000023</c:v>
                </c:pt>
                <c:pt idx="403">
                  <c:v>84.990000000000023</c:v>
                </c:pt>
                <c:pt idx="404">
                  <c:v>84.47</c:v>
                </c:pt>
                <c:pt idx="405">
                  <c:v>85.06</c:v>
                </c:pt>
                <c:pt idx="406">
                  <c:v>85.3</c:v>
                </c:pt>
                <c:pt idx="407">
                  <c:v>85.39</c:v>
                </c:pt>
                <c:pt idx="408">
                  <c:v>84.93</c:v>
                </c:pt>
                <c:pt idx="409">
                  <c:v>84.57</c:v>
                </c:pt>
                <c:pt idx="410">
                  <c:v>84.83</c:v>
                </c:pt>
                <c:pt idx="411">
                  <c:v>84.669999999999987</c:v>
                </c:pt>
                <c:pt idx="412">
                  <c:v>84.56</c:v>
                </c:pt>
                <c:pt idx="413">
                  <c:v>84.649999999999991</c:v>
                </c:pt>
                <c:pt idx="414">
                  <c:v>84.75</c:v>
                </c:pt>
                <c:pt idx="415">
                  <c:v>84.63</c:v>
                </c:pt>
                <c:pt idx="416">
                  <c:v>84.63</c:v>
                </c:pt>
                <c:pt idx="417">
                  <c:v>84.88</c:v>
                </c:pt>
                <c:pt idx="418">
                  <c:v>85.09</c:v>
                </c:pt>
                <c:pt idx="419">
                  <c:v>84.97</c:v>
                </c:pt>
                <c:pt idx="420">
                  <c:v>84.92</c:v>
                </c:pt>
                <c:pt idx="421">
                  <c:v>84.42</c:v>
                </c:pt>
                <c:pt idx="422">
                  <c:v>84.64</c:v>
                </c:pt>
                <c:pt idx="423">
                  <c:v>84.66</c:v>
                </c:pt>
                <c:pt idx="424">
                  <c:v>84.740000000000023</c:v>
                </c:pt>
                <c:pt idx="425">
                  <c:v>84.89</c:v>
                </c:pt>
                <c:pt idx="426">
                  <c:v>84.72</c:v>
                </c:pt>
                <c:pt idx="427">
                  <c:v>83.77</c:v>
                </c:pt>
                <c:pt idx="428">
                  <c:v>84.19</c:v>
                </c:pt>
                <c:pt idx="429">
                  <c:v>84.26</c:v>
                </c:pt>
                <c:pt idx="430">
                  <c:v>83.710000000000022</c:v>
                </c:pt>
                <c:pt idx="431">
                  <c:v>83.45</c:v>
                </c:pt>
                <c:pt idx="432">
                  <c:v>83.38</c:v>
                </c:pt>
                <c:pt idx="433">
                  <c:v>83.61</c:v>
                </c:pt>
                <c:pt idx="434">
                  <c:v>83.61999999999999</c:v>
                </c:pt>
                <c:pt idx="435">
                  <c:v>84.14</c:v>
                </c:pt>
                <c:pt idx="436">
                  <c:v>84.210000000000022</c:v>
                </c:pt>
                <c:pt idx="437">
                  <c:v>84.22</c:v>
                </c:pt>
                <c:pt idx="438">
                  <c:v>82.97</c:v>
                </c:pt>
                <c:pt idx="439">
                  <c:v>82.48</c:v>
                </c:pt>
                <c:pt idx="440">
                  <c:v>82.669999999999987</c:v>
                </c:pt>
                <c:pt idx="441">
                  <c:v>81.649999999999991</c:v>
                </c:pt>
                <c:pt idx="442">
                  <c:v>80.81</c:v>
                </c:pt>
                <c:pt idx="443">
                  <c:v>80.72</c:v>
                </c:pt>
                <c:pt idx="444">
                  <c:v>80.73</c:v>
                </c:pt>
                <c:pt idx="445">
                  <c:v>80.31</c:v>
                </c:pt>
                <c:pt idx="446">
                  <c:v>80.78</c:v>
                </c:pt>
                <c:pt idx="447">
                  <c:v>81.28</c:v>
                </c:pt>
                <c:pt idx="448">
                  <c:v>80.599999999999994</c:v>
                </c:pt>
                <c:pt idx="449">
                  <c:v>80.98</c:v>
                </c:pt>
                <c:pt idx="450">
                  <c:v>80.98</c:v>
                </c:pt>
                <c:pt idx="451">
                  <c:v>81.02</c:v>
                </c:pt>
                <c:pt idx="452">
                  <c:v>81.48</c:v>
                </c:pt>
                <c:pt idx="453">
                  <c:v>81.22</c:v>
                </c:pt>
                <c:pt idx="454">
                  <c:v>81.58</c:v>
                </c:pt>
                <c:pt idx="455">
                  <c:v>81.739999999999995</c:v>
                </c:pt>
                <c:pt idx="456">
                  <c:v>81.58</c:v>
                </c:pt>
                <c:pt idx="457">
                  <c:v>81.790000000000006</c:v>
                </c:pt>
                <c:pt idx="458">
                  <c:v>81.13</c:v>
                </c:pt>
                <c:pt idx="459">
                  <c:v>81.319999999999993</c:v>
                </c:pt>
                <c:pt idx="460">
                  <c:v>82.03</c:v>
                </c:pt>
                <c:pt idx="461">
                  <c:v>82.89</c:v>
                </c:pt>
                <c:pt idx="462">
                  <c:v>83.3</c:v>
                </c:pt>
                <c:pt idx="463">
                  <c:v>84.03</c:v>
                </c:pt>
                <c:pt idx="464">
                  <c:v>83.82</c:v>
                </c:pt>
                <c:pt idx="465">
                  <c:v>84.38</c:v>
                </c:pt>
                <c:pt idx="466">
                  <c:v>84.59</c:v>
                </c:pt>
                <c:pt idx="467">
                  <c:v>84.649999999999991</c:v>
                </c:pt>
                <c:pt idx="468">
                  <c:v>84.73</c:v>
                </c:pt>
                <c:pt idx="469">
                  <c:v>84.73</c:v>
                </c:pt>
                <c:pt idx="470">
                  <c:v>84.66</c:v>
                </c:pt>
                <c:pt idx="471">
                  <c:v>84.25</c:v>
                </c:pt>
                <c:pt idx="472">
                  <c:v>84.53</c:v>
                </c:pt>
                <c:pt idx="473">
                  <c:v>84.59</c:v>
                </c:pt>
                <c:pt idx="474">
                  <c:v>84.88</c:v>
                </c:pt>
                <c:pt idx="475">
                  <c:v>84.36</c:v>
                </c:pt>
                <c:pt idx="476">
                  <c:v>84.5</c:v>
                </c:pt>
                <c:pt idx="477">
                  <c:v>84.64</c:v>
                </c:pt>
                <c:pt idx="478">
                  <c:v>85.04</c:v>
                </c:pt>
                <c:pt idx="479">
                  <c:v>85.38</c:v>
                </c:pt>
                <c:pt idx="480">
                  <c:v>84.740000000000023</c:v>
                </c:pt>
                <c:pt idx="481">
                  <c:v>84.54</c:v>
                </c:pt>
                <c:pt idx="482">
                  <c:v>84.95</c:v>
                </c:pt>
                <c:pt idx="483">
                  <c:v>85.25</c:v>
                </c:pt>
                <c:pt idx="484">
                  <c:v>84.61999999999999</c:v>
                </c:pt>
                <c:pt idx="485">
                  <c:v>84.960000000000022</c:v>
                </c:pt>
                <c:pt idx="486">
                  <c:v>84.53</c:v>
                </c:pt>
                <c:pt idx="487">
                  <c:v>84.940000000000026</c:v>
                </c:pt>
                <c:pt idx="488">
                  <c:v>85.14</c:v>
                </c:pt>
                <c:pt idx="489">
                  <c:v>84.34</c:v>
                </c:pt>
                <c:pt idx="490">
                  <c:v>84.33</c:v>
                </c:pt>
                <c:pt idx="491">
                  <c:v>83.990000000000023</c:v>
                </c:pt>
                <c:pt idx="492">
                  <c:v>84.149999999999991</c:v>
                </c:pt>
                <c:pt idx="493">
                  <c:v>84.47</c:v>
                </c:pt>
                <c:pt idx="494">
                  <c:v>84.51</c:v>
                </c:pt>
                <c:pt idx="495">
                  <c:v>84.48</c:v>
                </c:pt>
                <c:pt idx="496">
                  <c:v>84.88</c:v>
                </c:pt>
                <c:pt idx="497">
                  <c:v>85.179999999999978</c:v>
                </c:pt>
                <c:pt idx="498">
                  <c:v>85.13</c:v>
                </c:pt>
                <c:pt idx="499">
                  <c:v>85.36</c:v>
                </c:pt>
                <c:pt idx="500">
                  <c:v>84.88</c:v>
                </c:pt>
                <c:pt idx="501">
                  <c:v>85.32</c:v>
                </c:pt>
                <c:pt idx="502">
                  <c:v>85.86999999999999</c:v>
                </c:pt>
                <c:pt idx="503">
                  <c:v>85.960000000000022</c:v>
                </c:pt>
                <c:pt idx="504">
                  <c:v>85.83</c:v>
                </c:pt>
                <c:pt idx="505">
                  <c:v>86.440000000000026</c:v>
                </c:pt>
                <c:pt idx="506">
                  <c:v>86.48</c:v>
                </c:pt>
                <c:pt idx="507">
                  <c:v>86.47</c:v>
                </c:pt>
                <c:pt idx="508">
                  <c:v>86.34</c:v>
                </c:pt>
                <c:pt idx="509">
                  <c:v>86.710000000000022</c:v>
                </c:pt>
                <c:pt idx="510">
                  <c:v>86.649999999999991</c:v>
                </c:pt>
                <c:pt idx="511">
                  <c:v>86.89</c:v>
                </c:pt>
                <c:pt idx="512">
                  <c:v>86.86999999999999</c:v>
                </c:pt>
                <c:pt idx="513">
                  <c:v>87.16</c:v>
                </c:pt>
                <c:pt idx="514">
                  <c:v>87.29</c:v>
                </c:pt>
                <c:pt idx="515">
                  <c:v>87.42</c:v>
                </c:pt>
                <c:pt idx="516">
                  <c:v>86.5</c:v>
                </c:pt>
                <c:pt idx="517">
                  <c:v>86.64</c:v>
                </c:pt>
                <c:pt idx="518">
                  <c:v>85.92</c:v>
                </c:pt>
                <c:pt idx="519">
                  <c:v>85.72</c:v>
                </c:pt>
                <c:pt idx="520">
                  <c:v>85.78</c:v>
                </c:pt>
                <c:pt idx="521">
                  <c:v>85.54</c:v>
                </c:pt>
                <c:pt idx="522">
                  <c:v>85.36</c:v>
                </c:pt>
                <c:pt idx="523">
                  <c:v>86.16</c:v>
                </c:pt>
                <c:pt idx="524">
                  <c:v>86.149999999999991</c:v>
                </c:pt>
                <c:pt idx="525">
                  <c:v>85.85</c:v>
                </c:pt>
                <c:pt idx="526">
                  <c:v>86.36999999999999</c:v>
                </c:pt>
                <c:pt idx="527">
                  <c:v>86.9</c:v>
                </c:pt>
                <c:pt idx="528">
                  <c:v>87.26</c:v>
                </c:pt>
                <c:pt idx="529">
                  <c:v>87.33</c:v>
                </c:pt>
                <c:pt idx="530">
                  <c:v>87.48</c:v>
                </c:pt>
                <c:pt idx="531">
                  <c:v>87.47</c:v>
                </c:pt>
                <c:pt idx="532">
                  <c:v>87.740000000000023</c:v>
                </c:pt>
                <c:pt idx="533">
                  <c:v>88.169999999999987</c:v>
                </c:pt>
                <c:pt idx="534">
                  <c:v>88.31</c:v>
                </c:pt>
                <c:pt idx="535">
                  <c:v>88.58</c:v>
                </c:pt>
                <c:pt idx="536">
                  <c:v>88.58</c:v>
                </c:pt>
                <c:pt idx="537">
                  <c:v>88.45</c:v>
                </c:pt>
                <c:pt idx="538">
                  <c:v>88.460000000000022</c:v>
                </c:pt>
                <c:pt idx="539">
                  <c:v>88.52</c:v>
                </c:pt>
                <c:pt idx="540">
                  <c:v>88.39</c:v>
                </c:pt>
                <c:pt idx="541">
                  <c:v>88.410000000000025</c:v>
                </c:pt>
                <c:pt idx="542">
                  <c:v>88.61999999999999</c:v>
                </c:pt>
                <c:pt idx="543">
                  <c:v>88.42</c:v>
                </c:pt>
                <c:pt idx="544">
                  <c:v>88.75</c:v>
                </c:pt>
                <c:pt idx="545">
                  <c:v>88.7</c:v>
                </c:pt>
                <c:pt idx="546">
                  <c:v>89.28</c:v>
                </c:pt>
                <c:pt idx="547">
                  <c:v>89.56</c:v>
                </c:pt>
                <c:pt idx="548">
                  <c:v>90.22</c:v>
                </c:pt>
                <c:pt idx="549">
                  <c:v>89.990000000000023</c:v>
                </c:pt>
                <c:pt idx="550">
                  <c:v>90.45</c:v>
                </c:pt>
                <c:pt idx="551">
                  <c:v>90.669999999999987</c:v>
                </c:pt>
                <c:pt idx="552">
                  <c:v>90.98</c:v>
                </c:pt>
                <c:pt idx="553">
                  <c:v>91.39</c:v>
                </c:pt>
                <c:pt idx="554">
                  <c:v>91.5</c:v>
                </c:pt>
                <c:pt idx="555">
                  <c:v>91.5</c:v>
                </c:pt>
                <c:pt idx="556">
                  <c:v>91.669999999999987</c:v>
                </c:pt>
                <c:pt idx="557">
                  <c:v>92.3</c:v>
                </c:pt>
                <c:pt idx="558">
                  <c:v>92.03</c:v>
                </c:pt>
                <c:pt idx="559">
                  <c:v>92.11</c:v>
                </c:pt>
                <c:pt idx="560">
                  <c:v>92.169999999999987</c:v>
                </c:pt>
                <c:pt idx="561">
                  <c:v>92.78</c:v>
                </c:pt>
                <c:pt idx="562">
                  <c:v>92.61</c:v>
                </c:pt>
                <c:pt idx="563">
                  <c:v>92.679999999999978</c:v>
                </c:pt>
                <c:pt idx="564">
                  <c:v>92.679999999999978</c:v>
                </c:pt>
                <c:pt idx="565">
                  <c:v>92.740000000000023</c:v>
                </c:pt>
                <c:pt idx="566">
                  <c:v>92.48</c:v>
                </c:pt>
                <c:pt idx="567">
                  <c:v>92.210000000000022</c:v>
                </c:pt>
                <c:pt idx="568">
                  <c:v>92.3</c:v>
                </c:pt>
                <c:pt idx="569">
                  <c:v>91.7</c:v>
                </c:pt>
                <c:pt idx="570">
                  <c:v>92.39</c:v>
                </c:pt>
                <c:pt idx="571">
                  <c:v>91.7</c:v>
                </c:pt>
                <c:pt idx="572">
                  <c:v>91.5</c:v>
                </c:pt>
                <c:pt idx="573">
                  <c:v>91.08</c:v>
                </c:pt>
                <c:pt idx="574">
                  <c:v>90.669999999999987</c:v>
                </c:pt>
                <c:pt idx="575">
                  <c:v>91.960000000000022</c:v>
                </c:pt>
                <c:pt idx="576">
                  <c:v>91.73</c:v>
                </c:pt>
                <c:pt idx="577">
                  <c:v>92.26</c:v>
                </c:pt>
                <c:pt idx="578">
                  <c:v>91.84</c:v>
                </c:pt>
                <c:pt idx="579">
                  <c:v>92.14</c:v>
                </c:pt>
                <c:pt idx="580">
                  <c:v>91.23</c:v>
                </c:pt>
                <c:pt idx="581">
                  <c:v>90.98</c:v>
                </c:pt>
                <c:pt idx="582">
                  <c:v>90.85</c:v>
                </c:pt>
                <c:pt idx="583">
                  <c:v>90.31</c:v>
                </c:pt>
                <c:pt idx="584">
                  <c:v>90.25</c:v>
                </c:pt>
                <c:pt idx="585">
                  <c:v>90.669999999999987</c:v>
                </c:pt>
                <c:pt idx="586">
                  <c:v>90.59</c:v>
                </c:pt>
                <c:pt idx="587">
                  <c:v>90.73</c:v>
                </c:pt>
                <c:pt idx="588">
                  <c:v>91.149999999999991</c:v>
                </c:pt>
                <c:pt idx="589">
                  <c:v>90.88</c:v>
                </c:pt>
                <c:pt idx="590">
                  <c:v>91</c:v>
                </c:pt>
                <c:pt idx="591">
                  <c:v>90.78</c:v>
                </c:pt>
                <c:pt idx="592">
                  <c:v>91.26</c:v>
                </c:pt>
                <c:pt idx="593">
                  <c:v>89.73</c:v>
                </c:pt>
                <c:pt idx="594">
                  <c:v>90.31</c:v>
                </c:pt>
                <c:pt idx="595">
                  <c:v>89.64</c:v>
                </c:pt>
                <c:pt idx="596">
                  <c:v>89.490000000000023</c:v>
                </c:pt>
                <c:pt idx="597">
                  <c:v>89.35</c:v>
                </c:pt>
                <c:pt idx="598">
                  <c:v>89.36999999999999</c:v>
                </c:pt>
                <c:pt idx="599">
                  <c:v>89.8</c:v>
                </c:pt>
                <c:pt idx="600">
                  <c:v>89.97</c:v>
                </c:pt>
                <c:pt idx="601">
                  <c:v>90.27</c:v>
                </c:pt>
                <c:pt idx="602">
                  <c:v>90.05</c:v>
                </c:pt>
                <c:pt idx="603">
                  <c:v>89.77</c:v>
                </c:pt>
                <c:pt idx="604">
                  <c:v>90.1</c:v>
                </c:pt>
                <c:pt idx="605">
                  <c:v>90.1</c:v>
                </c:pt>
                <c:pt idx="606">
                  <c:v>88.86999999999999</c:v>
                </c:pt>
                <c:pt idx="607">
                  <c:v>90.14</c:v>
                </c:pt>
                <c:pt idx="608">
                  <c:v>89.53</c:v>
                </c:pt>
                <c:pt idx="609">
                  <c:v>89.35</c:v>
                </c:pt>
                <c:pt idx="610">
                  <c:v>89.13</c:v>
                </c:pt>
                <c:pt idx="611">
                  <c:v>89.01</c:v>
                </c:pt>
                <c:pt idx="612">
                  <c:v>88.58</c:v>
                </c:pt>
                <c:pt idx="613">
                  <c:v>88.82</c:v>
                </c:pt>
                <c:pt idx="614">
                  <c:v>88.8</c:v>
                </c:pt>
                <c:pt idx="615">
                  <c:v>89.03</c:v>
                </c:pt>
                <c:pt idx="616">
                  <c:v>89.9</c:v>
                </c:pt>
                <c:pt idx="617">
                  <c:v>89.53</c:v>
                </c:pt>
                <c:pt idx="618">
                  <c:v>88.9</c:v>
                </c:pt>
                <c:pt idx="619">
                  <c:v>88.960000000000022</c:v>
                </c:pt>
                <c:pt idx="620">
                  <c:v>88.55</c:v>
                </c:pt>
                <c:pt idx="621">
                  <c:v>88.61999999999999</c:v>
                </c:pt>
                <c:pt idx="622">
                  <c:v>88.710000000000022</c:v>
                </c:pt>
                <c:pt idx="623">
                  <c:v>88.54</c:v>
                </c:pt>
                <c:pt idx="624">
                  <c:v>88.460000000000022</c:v>
                </c:pt>
                <c:pt idx="625">
                  <c:v>88.27</c:v>
                </c:pt>
                <c:pt idx="626">
                  <c:v>86.23</c:v>
                </c:pt>
                <c:pt idx="627">
                  <c:v>86.03</c:v>
                </c:pt>
                <c:pt idx="628">
                  <c:v>85.58</c:v>
                </c:pt>
                <c:pt idx="629">
                  <c:v>84.410000000000025</c:v>
                </c:pt>
                <c:pt idx="630">
                  <c:v>85.22</c:v>
                </c:pt>
                <c:pt idx="631">
                  <c:v>84.8</c:v>
                </c:pt>
                <c:pt idx="632">
                  <c:v>84.36</c:v>
                </c:pt>
                <c:pt idx="633">
                  <c:v>83.5</c:v>
                </c:pt>
                <c:pt idx="634">
                  <c:v>83.51</c:v>
                </c:pt>
                <c:pt idx="635">
                  <c:v>83.73</c:v>
                </c:pt>
                <c:pt idx="636">
                  <c:v>80.7</c:v>
                </c:pt>
                <c:pt idx="637">
                  <c:v>79.48</c:v>
                </c:pt>
                <c:pt idx="638">
                  <c:v>79.8</c:v>
                </c:pt>
                <c:pt idx="639">
                  <c:v>79.98</c:v>
                </c:pt>
                <c:pt idx="640">
                  <c:v>79.34</c:v>
                </c:pt>
                <c:pt idx="641">
                  <c:v>79.260000000000005</c:v>
                </c:pt>
                <c:pt idx="642">
                  <c:v>78.86999999999999</c:v>
                </c:pt>
                <c:pt idx="643">
                  <c:v>80.239999999999995</c:v>
                </c:pt>
                <c:pt idx="644">
                  <c:v>80.3</c:v>
                </c:pt>
                <c:pt idx="645">
                  <c:v>80.010000000000005</c:v>
                </c:pt>
                <c:pt idx="646">
                  <c:v>80.430000000000007</c:v>
                </c:pt>
                <c:pt idx="647">
                  <c:v>80.86</c:v>
                </c:pt>
                <c:pt idx="648">
                  <c:v>80.28</c:v>
                </c:pt>
                <c:pt idx="649">
                  <c:v>80.290000000000006</c:v>
                </c:pt>
                <c:pt idx="650">
                  <c:v>79.86</c:v>
                </c:pt>
                <c:pt idx="651">
                  <c:v>78.790000000000006</c:v>
                </c:pt>
                <c:pt idx="652">
                  <c:v>78.98</c:v>
                </c:pt>
                <c:pt idx="653">
                  <c:v>78.86999999999999</c:v>
                </c:pt>
                <c:pt idx="654">
                  <c:v>79.400000000000006</c:v>
                </c:pt>
                <c:pt idx="655">
                  <c:v>78.7</c:v>
                </c:pt>
                <c:pt idx="656">
                  <c:v>78.92</c:v>
                </c:pt>
                <c:pt idx="657">
                  <c:v>78.209999999999994</c:v>
                </c:pt>
                <c:pt idx="658">
                  <c:v>75.47</c:v>
                </c:pt>
                <c:pt idx="659">
                  <c:v>76.649999999999991</c:v>
                </c:pt>
                <c:pt idx="660">
                  <c:v>76.649999999999991</c:v>
                </c:pt>
                <c:pt idx="661">
                  <c:v>76</c:v>
                </c:pt>
                <c:pt idx="662">
                  <c:v>75.45</c:v>
                </c:pt>
                <c:pt idx="663">
                  <c:v>76.16</c:v>
                </c:pt>
                <c:pt idx="664">
                  <c:v>77.2</c:v>
                </c:pt>
                <c:pt idx="665">
                  <c:v>76.69</c:v>
                </c:pt>
                <c:pt idx="666">
                  <c:v>75.510000000000005</c:v>
                </c:pt>
                <c:pt idx="667">
                  <c:v>75.25</c:v>
                </c:pt>
                <c:pt idx="668">
                  <c:v>75.25</c:v>
                </c:pt>
                <c:pt idx="669">
                  <c:v>69.319999999999993</c:v>
                </c:pt>
                <c:pt idx="670">
                  <c:v>71.679999999999978</c:v>
                </c:pt>
                <c:pt idx="671">
                  <c:v>70.179999999999978</c:v>
                </c:pt>
                <c:pt idx="672">
                  <c:v>70.38</c:v>
                </c:pt>
                <c:pt idx="673">
                  <c:v>69.84</c:v>
                </c:pt>
                <c:pt idx="674">
                  <c:v>69.11</c:v>
                </c:pt>
                <c:pt idx="675">
                  <c:v>66.72</c:v>
                </c:pt>
                <c:pt idx="676">
                  <c:v>67.209999999999994</c:v>
                </c:pt>
                <c:pt idx="677">
                  <c:v>65.08</c:v>
                </c:pt>
                <c:pt idx="678">
                  <c:v>64.8</c:v>
                </c:pt>
                <c:pt idx="679">
                  <c:v>63.09</c:v>
                </c:pt>
                <c:pt idx="680">
                  <c:v>61.91</c:v>
                </c:pt>
                <c:pt idx="681">
                  <c:v>61.230000000000011</c:v>
                </c:pt>
                <c:pt idx="682">
                  <c:v>61.68</c:v>
                </c:pt>
                <c:pt idx="683">
                  <c:v>60.02</c:v>
                </c:pt>
                <c:pt idx="684">
                  <c:v>62.74</c:v>
                </c:pt>
                <c:pt idx="685">
                  <c:v>61.91</c:v>
                </c:pt>
                <c:pt idx="686">
                  <c:v>63.54</c:v>
                </c:pt>
                <c:pt idx="687">
                  <c:v>63.06</c:v>
                </c:pt>
                <c:pt idx="688">
                  <c:v>61.720000000000013</c:v>
                </c:pt>
                <c:pt idx="689">
                  <c:v>62.15</c:v>
                </c:pt>
                <c:pt idx="690">
                  <c:v>62.02</c:v>
                </c:pt>
                <c:pt idx="691">
                  <c:v>61.620000000000012</c:v>
                </c:pt>
                <c:pt idx="692">
                  <c:v>59.87</c:v>
                </c:pt>
                <c:pt idx="693">
                  <c:v>57.720000000000013</c:v>
                </c:pt>
                <c:pt idx="694">
                  <c:v>57.660000000000011</c:v>
                </c:pt>
                <c:pt idx="695">
                  <c:v>57.77</c:v>
                </c:pt>
                <c:pt idx="696">
                  <c:v>57.94</c:v>
                </c:pt>
                <c:pt idx="697">
                  <c:v>56.39</c:v>
                </c:pt>
                <c:pt idx="698">
                  <c:v>56.3</c:v>
                </c:pt>
                <c:pt idx="699">
                  <c:v>57.620000000000012</c:v>
                </c:pt>
                <c:pt idx="700">
                  <c:v>55.78</c:v>
                </c:pt>
                <c:pt idx="701">
                  <c:v>57.339999999999996</c:v>
                </c:pt>
                <c:pt idx="702">
                  <c:v>57.339999999999996</c:v>
                </c:pt>
                <c:pt idx="703">
                  <c:v>55.39</c:v>
                </c:pt>
                <c:pt idx="704">
                  <c:v>56.339999999999996</c:v>
                </c:pt>
                <c:pt idx="705">
                  <c:v>55.92</c:v>
                </c:pt>
                <c:pt idx="706">
                  <c:v>56.120000000000012</c:v>
                </c:pt>
                <c:pt idx="707">
                  <c:v>56.97</c:v>
                </c:pt>
                <c:pt idx="708">
                  <c:v>56.2</c:v>
                </c:pt>
                <c:pt idx="709">
                  <c:v>56.49</c:v>
                </c:pt>
                <c:pt idx="710">
                  <c:v>59.59</c:v>
                </c:pt>
                <c:pt idx="711">
                  <c:v>60.690000000000012</c:v>
                </c:pt>
                <c:pt idx="712">
                  <c:v>63.56</c:v>
                </c:pt>
                <c:pt idx="713">
                  <c:v>60.55</c:v>
                </c:pt>
                <c:pt idx="714">
                  <c:v>61.75</c:v>
                </c:pt>
                <c:pt idx="715">
                  <c:v>62.28</c:v>
                </c:pt>
                <c:pt idx="716">
                  <c:v>63.08</c:v>
                </c:pt>
                <c:pt idx="717">
                  <c:v>61.55</c:v>
                </c:pt>
                <c:pt idx="718">
                  <c:v>60.98</c:v>
                </c:pt>
                <c:pt idx="719">
                  <c:v>62.67</c:v>
                </c:pt>
                <c:pt idx="720">
                  <c:v>63.07</c:v>
                </c:pt>
                <c:pt idx="721">
                  <c:v>63.07</c:v>
                </c:pt>
                <c:pt idx="722">
                  <c:v>63.3</c:v>
                </c:pt>
                <c:pt idx="723">
                  <c:v>62</c:v>
                </c:pt>
                <c:pt idx="724">
                  <c:v>60.98</c:v>
                </c:pt>
                <c:pt idx="725">
                  <c:v>60.99</c:v>
                </c:pt>
                <c:pt idx="726">
                  <c:v>61.05</c:v>
                </c:pt>
                <c:pt idx="727">
                  <c:v>60.91</c:v>
                </c:pt>
                <c:pt idx="728">
                  <c:v>62.43</c:v>
                </c:pt>
                <c:pt idx="729">
                  <c:v>60.94</c:v>
                </c:pt>
                <c:pt idx="730">
                  <c:v>62.339999999999996</c:v>
                </c:pt>
                <c:pt idx="731">
                  <c:v>61.32</c:v>
                </c:pt>
                <c:pt idx="732">
                  <c:v>62.4</c:v>
                </c:pt>
                <c:pt idx="733">
                  <c:v>61.809999999999995</c:v>
                </c:pt>
                <c:pt idx="734">
                  <c:v>61.11</c:v>
                </c:pt>
                <c:pt idx="735">
                  <c:v>60.49</c:v>
                </c:pt>
                <c:pt idx="736">
                  <c:v>60.06</c:v>
                </c:pt>
                <c:pt idx="737">
                  <c:v>58.78</c:v>
                </c:pt>
                <c:pt idx="738">
                  <c:v>59.14</c:v>
                </c:pt>
                <c:pt idx="739">
                  <c:v>58.8</c:v>
                </c:pt>
                <c:pt idx="740">
                  <c:v>57.18</c:v>
                </c:pt>
                <c:pt idx="741">
                  <c:v>56.43</c:v>
                </c:pt>
                <c:pt idx="742">
                  <c:v>55.4</c:v>
                </c:pt>
                <c:pt idx="743">
                  <c:v>57.52</c:v>
                </c:pt>
                <c:pt idx="744">
                  <c:v>56.03</c:v>
                </c:pt>
                <c:pt idx="745">
                  <c:v>57</c:v>
                </c:pt>
                <c:pt idx="746">
                  <c:v>57.37</c:v>
                </c:pt>
                <c:pt idx="747">
                  <c:v>57</c:v>
                </c:pt>
                <c:pt idx="748">
                  <c:v>58.04</c:v>
                </c:pt>
                <c:pt idx="749">
                  <c:v>59.58</c:v>
                </c:pt>
                <c:pt idx="750">
                  <c:v>57.67</c:v>
                </c:pt>
                <c:pt idx="751">
                  <c:v>58.04</c:v>
                </c:pt>
                <c:pt idx="752">
                  <c:v>57.32</c:v>
                </c:pt>
                <c:pt idx="753">
                  <c:v>58.99</c:v>
                </c:pt>
                <c:pt idx="754">
                  <c:v>57.75</c:v>
                </c:pt>
                <c:pt idx="755">
                  <c:v>60.1</c:v>
                </c:pt>
                <c:pt idx="756">
                  <c:v>57.74</c:v>
                </c:pt>
                <c:pt idx="757">
                  <c:v>58.720000000000013</c:v>
                </c:pt>
                <c:pt idx="758">
                  <c:v>59.48</c:v>
                </c:pt>
                <c:pt idx="759">
                  <c:v>59.56</c:v>
                </c:pt>
                <c:pt idx="760">
                  <c:v>60.11</c:v>
                </c:pt>
                <c:pt idx="761">
                  <c:v>62.07</c:v>
                </c:pt>
                <c:pt idx="762">
                  <c:v>62.54</c:v>
                </c:pt>
                <c:pt idx="763">
                  <c:v>61.87</c:v>
                </c:pt>
                <c:pt idx="764">
                  <c:v>62.730000000000011</c:v>
                </c:pt>
                <c:pt idx="765">
                  <c:v>62.01</c:v>
                </c:pt>
                <c:pt idx="766">
                  <c:v>62.290000000000013</c:v>
                </c:pt>
                <c:pt idx="767">
                  <c:v>63.32</c:v>
                </c:pt>
                <c:pt idx="768">
                  <c:v>63.39</c:v>
                </c:pt>
                <c:pt idx="769">
                  <c:v>63.17</c:v>
                </c:pt>
                <c:pt idx="770">
                  <c:v>62.9</c:v>
                </c:pt>
                <c:pt idx="771">
                  <c:v>63.52</c:v>
                </c:pt>
                <c:pt idx="772">
                  <c:v>64</c:v>
                </c:pt>
                <c:pt idx="773">
                  <c:v>63.96</c:v>
                </c:pt>
                <c:pt idx="774">
                  <c:v>63.949999999999996</c:v>
                </c:pt>
                <c:pt idx="775">
                  <c:v>64.569999999999993</c:v>
                </c:pt>
                <c:pt idx="776">
                  <c:v>64.790000000000006</c:v>
                </c:pt>
                <c:pt idx="777">
                  <c:v>62.99</c:v>
                </c:pt>
                <c:pt idx="778">
                  <c:v>63.339999999999996</c:v>
                </c:pt>
                <c:pt idx="779">
                  <c:v>63.39</c:v>
                </c:pt>
                <c:pt idx="780">
                  <c:v>64.52</c:v>
                </c:pt>
                <c:pt idx="781">
                  <c:v>64.2</c:v>
                </c:pt>
                <c:pt idx="782">
                  <c:v>63.839999999999996</c:v>
                </c:pt>
                <c:pt idx="783">
                  <c:v>63.51</c:v>
                </c:pt>
                <c:pt idx="784">
                  <c:v>62.949999999999996</c:v>
                </c:pt>
                <c:pt idx="785">
                  <c:v>61.32</c:v>
                </c:pt>
                <c:pt idx="786">
                  <c:v>62.06</c:v>
                </c:pt>
                <c:pt idx="787">
                  <c:v>63.07</c:v>
                </c:pt>
                <c:pt idx="788">
                  <c:v>62.21</c:v>
                </c:pt>
                <c:pt idx="789">
                  <c:v>62.21</c:v>
                </c:pt>
                <c:pt idx="790">
                  <c:v>60.849999999999994</c:v>
                </c:pt>
                <c:pt idx="791">
                  <c:v>59.98</c:v>
                </c:pt>
                <c:pt idx="792">
                  <c:v>60.2</c:v>
                </c:pt>
                <c:pt idx="793">
                  <c:v>62.46</c:v>
                </c:pt>
                <c:pt idx="794">
                  <c:v>62.03</c:v>
                </c:pt>
                <c:pt idx="795">
                  <c:v>62.96</c:v>
                </c:pt>
                <c:pt idx="796">
                  <c:v>61.93</c:v>
                </c:pt>
                <c:pt idx="797">
                  <c:v>60.760000000000012</c:v>
                </c:pt>
                <c:pt idx="798">
                  <c:v>62.13</c:v>
                </c:pt>
                <c:pt idx="799">
                  <c:v>62.87</c:v>
                </c:pt>
                <c:pt idx="800">
                  <c:v>63.77</c:v>
                </c:pt>
                <c:pt idx="801">
                  <c:v>63.339999999999996</c:v>
                </c:pt>
                <c:pt idx="802">
                  <c:v>62.33</c:v>
                </c:pt>
                <c:pt idx="803">
                  <c:v>62.160000000000011</c:v>
                </c:pt>
                <c:pt idx="804">
                  <c:v>62.58</c:v>
                </c:pt>
                <c:pt idx="805">
                  <c:v>62.690000000000012</c:v>
                </c:pt>
                <c:pt idx="806">
                  <c:v>63.08</c:v>
                </c:pt>
                <c:pt idx="807">
                  <c:v>62.309999999999995</c:v>
                </c:pt>
                <c:pt idx="808">
                  <c:v>62.86</c:v>
                </c:pt>
                <c:pt idx="809">
                  <c:v>63.230000000000011</c:v>
                </c:pt>
                <c:pt idx="810">
                  <c:v>62.53</c:v>
                </c:pt>
                <c:pt idx="811">
                  <c:v>61.96</c:v>
                </c:pt>
                <c:pt idx="812">
                  <c:v>61.94</c:v>
                </c:pt>
                <c:pt idx="813">
                  <c:v>60.8</c:v>
                </c:pt>
                <c:pt idx="814">
                  <c:v>61.75</c:v>
                </c:pt>
                <c:pt idx="815">
                  <c:v>59.92</c:v>
                </c:pt>
                <c:pt idx="816">
                  <c:v>59.83</c:v>
                </c:pt>
                <c:pt idx="817">
                  <c:v>59.83</c:v>
                </c:pt>
                <c:pt idx="818">
                  <c:v>55.58</c:v>
                </c:pt>
                <c:pt idx="819">
                  <c:v>55.54</c:v>
                </c:pt>
                <c:pt idx="820">
                  <c:v>55.260000000000012</c:v>
                </c:pt>
                <c:pt idx="821">
                  <c:v>56.309999999999995</c:v>
                </c:pt>
                <c:pt idx="822">
                  <c:v>56.68</c:v>
                </c:pt>
                <c:pt idx="823">
                  <c:v>56.46</c:v>
                </c:pt>
                <c:pt idx="824">
                  <c:v>56.9</c:v>
                </c:pt>
                <c:pt idx="825">
                  <c:v>55.18</c:v>
                </c:pt>
                <c:pt idx="826">
                  <c:v>54.67</c:v>
                </c:pt>
                <c:pt idx="827">
                  <c:v>54.65</c:v>
                </c:pt>
                <c:pt idx="828">
                  <c:v>54.3</c:v>
                </c:pt>
                <c:pt idx="829">
                  <c:v>54.86</c:v>
                </c:pt>
                <c:pt idx="830">
                  <c:v>53.56</c:v>
                </c:pt>
                <c:pt idx="831">
                  <c:v>52.77</c:v>
                </c:pt>
                <c:pt idx="832">
                  <c:v>52.449999999999996</c:v>
                </c:pt>
                <c:pt idx="833">
                  <c:v>52.09</c:v>
                </c:pt>
                <c:pt idx="834">
                  <c:v>52.449999999999996</c:v>
                </c:pt>
                <c:pt idx="835">
                  <c:v>52.83</c:v>
                </c:pt>
                <c:pt idx="836">
                  <c:v>52.83</c:v>
                </c:pt>
                <c:pt idx="837">
                  <c:v>52.01</c:v>
                </c:pt>
                <c:pt idx="838">
                  <c:v>49.98</c:v>
                </c:pt>
                <c:pt idx="839">
                  <c:v>50.3</c:v>
                </c:pt>
                <c:pt idx="840">
                  <c:v>49.790000000000013</c:v>
                </c:pt>
                <c:pt idx="841">
                  <c:v>49.7</c:v>
                </c:pt>
                <c:pt idx="842">
                  <c:v>48.98</c:v>
                </c:pt>
                <c:pt idx="843">
                  <c:v>50.449999999999996</c:v>
                </c:pt>
                <c:pt idx="844">
                  <c:v>49.08</c:v>
                </c:pt>
                <c:pt idx="845">
                  <c:v>49.55</c:v>
                </c:pt>
                <c:pt idx="846">
                  <c:v>49.160000000000011</c:v>
                </c:pt>
                <c:pt idx="847">
                  <c:v>49.220000000000013</c:v>
                </c:pt>
                <c:pt idx="848">
                  <c:v>48.46</c:v>
                </c:pt>
                <c:pt idx="849">
                  <c:v>48.59</c:v>
                </c:pt>
                <c:pt idx="850">
                  <c:v>46.71</c:v>
                </c:pt>
                <c:pt idx="851">
                  <c:v>46.220000000000013</c:v>
                </c:pt>
                <c:pt idx="852">
                  <c:v>45.01</c:v>
                </c:pt>
                <c:pt idx="853">
                  <c:v>42.83</c:v>
                </c:pt>
                <c:pt idx="854">
                  <c:v>43.809999999999995</c:v>
                </c:pt>
                <c:pt idx="855">
                  <c:v>43.64</c:v>
                </c:pt>
                <c:pt idx="856">
                  <c:v>47.93</c:v>
                </c:pt>
                <c:pt idx="857">
                  <c:v>50.09</c:v>
                </c:pt>
                <c:pt idx="858">
                  <c:v>53.849999999999994</c:v>
                </c:pt>
                <c:pt idx="859">
                  <c:v>49.49</c:v>
                </c:pt>
                <c:pt idx="860">
                  <c:v>50.44</c:v>
                </c:pt>
                <c:pt idx="861">
                  <c:v>50.59</c:v>
                </c:pt>
                <c:pt idx="862">
                  <c:v>49.83</c:v>
                </c:pt>
                <c:pt idx="863">
                  <c:v>49.83</c:v>
                </c:pt>
                <c:pt idx="864">
                  <c:v>50.09</c:v>
                </c:pt>
                <c:pt idx="865">
                  <c:v>48.55</c:v>
                </c:pt>
                <c:pt idx="866">
                  <c:v>49.98</c:v>
                </c:pt>
                <c:pt idx="867">
                  <c:v>48.9</c:v>
                </c:pt>
                <c:pt idx="868">
                  <c:v>47.760000000000012</c:v>
                </c:pt>
                <c:pt idx="869">
                  <c:v>48.44</c:v>
                </c:pt>
                <c:pt idx="870">
                  <c:v>50.47</c:v>
                </c:pt>
                <c:pt idx="871">
                  <c:v>50.04</c:v>
                </c:pt>
                <c:pt idx="872">
                  <c:v>48.2</c:v>
                </c:pt>
                <c:pt idx="873">
                  <c:v>49.97</c:v>
                </c:pt>
                <c:pt idx="874">
                  <c:v>49.71</c:v>
                </c:pt>
                <c:pt idx="875">
                  <c:v>48.2</c:v>
                </c:pt>
                <c:pt idx="876">
                  <c:v>48.65</c:v>
                </c:pt>
                <c:pt idx="877">
                  <c:v>49.160000000000011</c:v>
                </c:pt>
                <c:pt idx="878">
                  <c:v>47.7</c:v>
                </c:pt>
                <c:pt idx="879">
                  <c:v>48.290000000000013</c:v>
                </c:pt>
                <c:pt idx="880">
                  <c:v>48.37</c:v>
                </c:pt>
                <c:pt idx="881">
                  <c:v>47.9</c:v>
                </c:pt>
                <c:pt idx="882">
                  <c:v>48.6</c:v>
                </c:pt>
                <c:pt idx="883">
                  <c:v>49.6</c:v>
                </c:pt>
                <c:pt idx="884">
                  <c:v>51.720000000000013</c:v>
                </c:pt>
                <c:pt idx="885">
                  <c:v>51.18</c:v>
                </c:pt>
                <c:pt idx="886">
                  <c:v>52.41</c:v>
                </c:pt>
                <c:pt idx="887">
                  <c:v>52.55</c:v>
                </c:pt>
                <c:pt idx="888">
                  <c:v>50.260000000000012</c:v>
                </c:pt>
                <c:pt idx="889">
                  <c:v>49.98</c:v>
                </c:pt>
                <c:pt idx="890">
                  <c:v>50.07</c:v>
                </c:pt>
                <c:pt idx="891">
                  <c:v>49.82</c:v>
                </c:pt>
                <c:pt idx="892">
                  <c:v>50.65</c:v>
                </c:pt>
                <c:pt idx="893">
                  <c:v>49.24</c:v>
                </c:pt>
                <c:pt idx="894">
                  <c:v>49.39</c:v>
                </c:pt>
                <c:pt idx="895">
                  <c:v>48.449999999999996</c:v>
                </c:pt>
                <c:pt idx="896">
                  <c:v>48.730000000000011</c:v>
                </c:pt>
                <c:pt idx="897">
                  <c:v>48.13</c:v>
                </c:pt>
                <c:pt idx="898">
                  <c:v>47.63</c:v>
                </c:pt>
                <c:pt idx="899">
                  <c:v>46.78</c:v>
                </c:pt>
                <c:pt idx="900">
                  <c:v>49.37</c:v>
                </c:pt>
                <c:pt idx="901">
                  <c:v>49.37</c:v>
                </c:pt>
                <c:pt idx="902">
                  <c:v>50</c:v>
                </c:pt>
                <c:pt idx="903">
                  <c:v>49.65</c:v>
                </c:pt>
                <c:pt idx="904">
                  <c:v>51.4</c:v>
                </c:pt>
                <c:pt idx="905">
                  <c:v>49.690000000000012</c:v>
                </c:pt>
                <c:pt idx="906">
                  <c:v>48.9</c:v>
                </c:pt>
                <c:pt idx="907">
                  <c:v>48.230000000000011</c:v>
                </c:pt>
                <c:pt idx="908">
                  <c:v>48.01</c:v>
                </c:pt>
                <c:pt idx="909">
                  <c:v>48.27</c:v>
                </c:pt>
                <c:pt idx="910">
                  <c:v>47</c:v>
                </c:pt>
                <c:pt idx="911">
                  <c:v>45.99</c:v>
                </c:pt>
                <c:pt idx="912">
                  <c:v>45.14</c:v>
                </c:pt>
                <c:pt idx="913">
                  <c:v>45.89</c:v>
                </c:pt>
                <c:pt idx="914">
                  <c:v>44.949999999999996</c:v>
                </c:pt>
                <c:pt idx="915">
                  <c:v>45.39</c:v>
                </c:pt>
                <c:pt idx="916">
                  <c:v>45.3</c:v>
                </c:pt>
                <c:pt idx="917">
                  <c:v>45.690000000000012</c:v>
                </c:pt>
                <c:pt idx="918">
                  <c:v>45.87</c:v>
                </c:pt>
                <c:pt idx="919">
                  <c:v>47.15</c:v>
                </c:pt>
                <c:pt idx="920">
                  <c:v>47.09</c:v>
                </c:pt>
                <c:pt idx="921">
                  <c:v>47.09</c:v>
                </c:pt>
                <c:pt idx="922">
                  <c:v>45.77</c:v>
                </c:pt>
                <c:pt idx="923">
                  <c:v>45.49</c:v>
                </c:pt>
                <c:pt idx="924">
                  <c:v>45.58</c:v>
                </c:pt>
                <c:pt idx="925">
                  <c:v>44.21</c:v>
                </c:pt>
                <c:pt idx="926">
                  <c:v>45.24</c:v>
                </c:pt>
                <c:pt idx="927">
                  <c:v>44.24</c:v>
                </c:pt>
                <c:pt idx="928">
                  <c:v>42.220000000000013</c:v>
                </c:pt>
                <c:pt idx="929">
                  <c:v>41.879999999999995</c:v>
                </c:pt>
                <c:pt idx="930">
                  <c:v>41.690000000000012</c:v>
                </c:pt>
                <c:pt idx="931">
                  <c:v>41.690000000000012</c:v>
                </c:pt>
                <c:pt idx="932">
                  <c:v>40.449999999999996</c:v>
                </c:pt>
                <c:pt idx="933">
                  <c:v>40.42</c:v>
                </c:pt>
                <c:pt idx="934">
                  <c:v>41.120000000000012</c:v>
                </c:pt>
                <c:pt idx="935">
                  <c:v>39.67</c:v>
                </c:pt>
                <c:pt idx="936">
                  <c:v>39.300000000000004</c:v>
                </c:pt>
                <c:pt idx="937">
                  <c:v>39</c:v>
                </c:pt>
                <c:pt idx="938">
                  <c:v>38.51</c:v>
                </c:pt>
                <c:pt idx="939">
                  <c:v>38.520000000000003</c:v>
                </c:pt>
                <c:pt idx="940">
                  <c:v>39.800000000000004</c:v>
                </c:pt>
                <c:pt idx="941">
                  <c:v>40.64</c:v>
                </c:pt>
                <c:pt idx="942">
                  <c:v>40.4</c:v>
                </c:pt>
                <c:pt idx="943">
                  <c:v>39.270000000000003</c:v>
                </c:pt>
                <c:pt idx="944">
                  <c:v>39.980000000000004</c:v>
                </c:pt>
                <c:pt idx="945">
                  <c:v>39.800000000000004</c:v>
                </c:pt>
                <c:pt idx="946">
                  <c:v>39.15</c:v>
                </c:pt>
                <c:pt idx="947">
                  <c:v>37.300000000000004</c:v>
                </c:pt>
                <c:pt idx="948">
                  <c:v>36.68</c:v>
                </c:pt>
                <c:pt idx="949">
                  <c:v>36.550000000000004</c:v>
                </c:pt>
                <c:pt idx="950">
                  <c:v>34.790000000000013</c:v>
                </c:pt>
                <c:pt idx="951">
                  <c:v>33.700000000000003</c:v>
                </c:pt>
                <c:pt idx="952">
                  <c:v>33.28</c:v>
                </c:pt>
                <c:pt idx="953">
                  <c:v>34.090000000000003</c:v>
                </c:pt>
                <c:pt idx="954">
                  <c:v>32.309999999999995</c:v>
                </c:pt>
                <c:pt idx="955">
                  <c:v>32.309999999999995</c:v>
                </c:pt>
                <c:pt idx="956">
                  <c:v>31.68</c:v>
                </c:pt>
                <c:pt idx="957">
                  <c:v>30.830000000000005</c:v>
                </c:pt>
                <c:pt idx="958">
                  <c:v>31.93</c:v>
                </c:pt>
                <c:pt idx="959">
                  <c:v>34.67</c:v>
                </c:pt>
                <c:pt idx="960">
                  <c:v>33.11</c:v>
                </c:pt>
                <c:pt idx="961">
                  <c:v>35.07</c:v>
                </c:pt>
                <c:pt idx="962">
                  <c:v>36.03</c:v>
                </c:pt>
                <c:pt idx="963">
                  <c:v>36.78</c:v>
                </c:pt>
                <c:pt idx="964">
                  <c:v>34.93</c:v>
                </c:pt>
                <c:pt idx="965">
                  <c:v>33.24</c:v>
                </c:pt>
                <c:pt idx="966">
                  <c:v>35.39</c:v>
                </c:pt>
                <c:pt idx="967">
                  <c:v>34.949999999999996</c:v>
                </c:pt>
                <c:pt idx="968">
                  <c:v>34.47</c:v>
                </c:pt>
                <c:pt idx="969">
                  <c:v>33.43</c:v>
                </c:pt>
                <c:pt idx="970">
                  <c:v>31.41</c:v>
                </c:pt>
                <c:pt idx="971">
                  <c:v>31.52</c:v>
                </c:pt>
                <c:pt idx="972">
                  <c:v>30.759999999999987</c:v>
                </c:pt>
                <c:pt idx="973">
                  <c:v>33.849999999999994</c:v>
                </c:pt>
                <c:pt idx="974">
                  <c:v>33.849999999999994</c:v>
                </c:pt>
                <c:pt idx="975">
                  <c:v>32.64</c:v>
                </c:pt>
                <c:pt idx="976">
                  <c:v>34.690000000000012</c:v>
                </c:pt>
                <c:pt idx="977">
                  <c:v>34.550000000000004</c:v>
                </c:pt>
                <c:pt idx="978">
                  <c:v>33.39</c:v>
                </c:pt>
                <c:pt idx="979">
                  <c:v>35.04</c:v>
                </c:pt>
                <c:pt idx="980">
                  <c:v>33.6</c:v>
                </c:pt>
                <c:pt idx="981">
                  <c:v>34.07</c:v>
                </c:pt>
                <c:pt idx="982">
                  <c:v>34.83</c:v>
                </c:pt>
                <c:pt idx="983">
                  <c:v>34.58</c:v>
                </c:pt>
                <c:pt idx="984">
                  <c:v>35.58</c:v>
                </c:pt>
                <c:pt idx="985">
                  <c:v>36.15</c:v>
                </c:pt>
                <c:pt idx="986">
                  <c:v>36.300000000000004</c:v>
                </c:pt>
                <c:pt idx="987">
                  <c:v>36.33</c:v>
                </c:pt>
                <c:pt idx="988">
                  <c:v>37.75</c:v>
                </c:pt>
                <c:pt idx="989">
                  <c:v>39.82</c:v>
                </c:pt>
                <c:pt idx="990">
                  <c:v>38.42</c:v>
                </c:pt>
                <c:pt idx="991">
                  <c:v>40.07</c:v>
                </c:pt>
                <c:pt idx="992">
                  <c:v>39.4</c:v>
                </c:pt>
                <c:pt idx="993">
                  <c:v>40.090000000000003</c:v>
                </c:pt>
                <c:pt idx="994">
                  <c:v>38.839999999999996</c:v>
                </c:pt>
                <c:pt idx="995">
                  <c:v>38.08</c:v>
                </c:pt>
                <c:pt idx="996">
                  <c:v>40</c:v>
                </c:pt>
                <c:pt idx="997">
                  <c:v>41.660000000000011</c:v>
                </c:pt>
                <c:pt idx="998">
                  <c:v>41.14</c:v>
                </c:pt>
                <c:pt idx="999">
                  <c:v>41.52</c:v>
                </c:pt>
                <c:pt idx="1000">
                  <c:v>41.449999999999996</c:v>
                </c:pt>
                <c:pt idx="1001">
                  <c:v>39.790000000000013</c:v>
                </c:pt>
                <c:pt idx="1002">
                  <c:v>39.46</c:v>
                </c:pt>
                <c:pt idx="1003">
                  <c:v>38.28</c:v>
                </c:pt>
                <c:pt idx="1004">
                  <c:v>38.32</c:v>
                </c:pt>
                <c:pt idx="1005">
                  <c:v>38.339999999999996</c:v>
                </c:pt>
                <c:pt idx="1006">
                  <c:v>36.790000000000013</c:v>
                </c:pt>
                <c:pt idx="1007">
                  <c:v>35.700000000000003</c:v>
                </c:pt>
                <c:pt idx="1008">
                  <c:v>35.89</c:v>
                </c:pt>
                <c:pt idx="1009">
                  <c:v>37.75</c:v>
                </c:pt>
                <c:pt idx="1010">
                  <c:v>37.260000000000012</c:v>
                </c:pt>
                <c:pt idx="1011">
                  <c:v>39.720000000000013</c:v>
                </c:pt>
                <c:pt idx="1012">
                  <c:v>40.36</c:v>
                </c:pt>
                <c:pt idx="1013">
                  <c:v>42.17</c:v>
                </c:pt>
                <c:pt idx="1014">
                  <c:v>41.760000000000012</c:v>
                </c:pt>
                <c:pt idx="1015">
                  <c:v>41.5</c:v>
                </c:pt>
                <c:pt idx="1016">
                  <c:v>40.36</c:v>
                </c:pt>
                <c:pt idx="1017">
                  <c:v>39.78</c:v>
                </c:pt>
                <c:pt idx="1018">
                  <c:v>40.839999999999996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'[Planilha em Relatório de Conjuntura 2016 luiz]Plan2'!$B$1</c:f>
              <c:strCache>
                <c:ptCount val="1"/>
                <c:pt idx="0">
                  <c:v>BRENT CRUDE FUTR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'[Planilha em Relatório de Conjuntura 2016 luiz]Plan2'!$A$2:$A$1020</c:f>
              <c:numCache>
                <c:formatCode>m/d/yyyy</c:formatCode>
                <c:ptCount val="1019"/>
                <c:pt idx="0">
                  <c:v>41010</c:v>
                </c:pt>
                <c:pt idx="1">
                  <c:v>41011</c:v>
                </c:pt>
                <c:pt idx="2">
                  <c:v>41012</c:v>
                </c:pt>
                <c:pt idx="3">
                  <c:v>41015</c:v>
                </c:pt>
                <c:pt idx="4">
                  <c:v>41016</c:v>
                </c:pt>
                <c:pt idx="5">
                  <c:v>41017</c:v>
                </c:pt>
                <c:pt idx="6">
                  <c:v>41018</c:v>
                </c:pt>
                <c:pt idx="7">
                  <c:v>41019</c:v>
                </c:pt>
                <c:pt idx="8">
                  <c:v>41022</c:v>
                </c:pt>
                <c:pt idx="9">
                  <c:v>41023</c:v>
                </c:pt>
                <c:pt idx="10">
                  <c:v>41025</c:v>
                </c:pt>
                <c:pt idx="11">
                  <c:v>41026</c:v>
                </c:pt>
                <c:pt idx="12">
                  <c:v>41029</c:v>
                </c:pt>
                <c:pt idx="13">
                  <c:v>41030</c:v>
                </c:pt>
                <c:pt idx="14">
                  <c:v>41031</c:v>
                </c:pt>
                <c:pt idx="15">
                  <c:v>41032</c:v>
                </c:pt>
                <c:pt idx="16">
                  <c:v>41033</c:v>
                </c:pt>
                <c:pt idx="17">
                  <c:v>41036</c:v>
                </c:pt>
                <c:pt idx="18">
                  <c:v>41037</c:v>
                </c:pt>
                <c:pt idx="19">
                  <c:v>41038</c:v>
                </c:pt>
                <c:pt idx="20">
                  <c:v>41039</c:v>
                </c:pt>
                <c:pt idx="21">
                  <c:v>41040</c:v>
                </c:pt>
                <c:pt idx="22">
                  <c:v>41043</c:v>
                </c:pt>
                <c:pt idx="23">
                  <c:v>41044</c:v>
                </c:pt>
                <c:pt idx="24">
                  <c:v>41045</c:v>
                </c:pt>
                <c:pt idx="25">
                  <c:v>41046</c:v>
                </c:pt>
                <c:pt idx="26">
                  <c:v>41047</c:v>
                </c:pt>
                <c:pt idx="27">
                  <c:v>41050</c:v>
                </c:pt>
                <c:pt idx="28">
                  <c:v>41051</c:v>
                </c:pt>
                <c:pt idx="29">
                  <c:v>41052</c:v>
                </c:pt>
                <c:pt idx="30">
                  <c:v>41053</c:v>
                </c:pt>
                <c:pt idx="31">
                  <c:v>41054</c:v>
                </c:pt>
                <c:pt idx="32">
                  <c:v>41057</c:v>
                </c:pt>
                <c:pt idx="33">
                  <c:v>41058</c:v>
                </c:pt>
                <c:pt idx="34">
                  <c:v>41059</c:v>
                </c:pt>
                <c:pt idx="35">
                  <c:v>41060</c:v>
                </c:pt>
                <c:pt idx="36">
                  <c:v>41061</c:v>
                </c:pt>
                <c:pt idx="37">
                  <c:v>41064</c:v>
                </c:pt>
                <c:pt idx="38">
                  <c:v>41065</c:v>
                </c:pt>
                <c:pt idx="39">
                  <c:v>41066</c:v>
                </c:pt>
                <c:pt idx="40">
                  <c:v>41067</c:v>
                </c:pt>
                <c:pt idx="41">
                  <c:v>41068</c:v>
                </c:pt>
                <c:pt idx="42">
                  <c:v>41072</c:v>
                </c:pt>
                <c:pt idx="43">
                  <c:v>41073</c:v>
                </c:pt>
                <c:pt idx="44">
                  <c:v>41074</c:v>
                </c:pt>
                <c:pt idx="45">
                  <c:v>41075</c:v>
                </c:pt>
                <c:pt idx="46">
                  <c:v>41078</c:v>
                </c:pt>
                <c:pt idx="47">
                  <c:v>41079</c:v>
                </c:pt>
                <c:pt idx="48">
                  <c:v>41080</c:v>
                </c:pt>
                <c:pt idx="49">
                  <c:v>41081</c:v>
                </c:pt>
                <c:pt idx="50">
                  <c:v>41082</c:v>
                </c:pt>
                <c:pt idx="51">
                  <c:v>41085</c:v>
                </c:pt>
                <c:pt idx="52">
                  <c:v>41086</c:v>
                </c:pt>
                <c:pt idx="53">
                  <c:v>41087</c:v>
                </c:pt>
                <c:pt idx="54">
                  <c:v>41088</c:v>
                </c:pt>
                <c:pt idx="55">
                  <c:v>41089</c:v>
                </c:pt>
                <c:pt idx="56">
                  <c:v>41092</c:v>
                </c:pt>
                <c:pt idx="57">
                  <c:v>41093</c:v>
                </c:pt>
                <c:pt idx="58">
                  <c:v>41094</c:v>
                </c:pt>
                <c:pt idx="59">
                  <c:v>41095</c:v>
                </c:pt>
                <c:pt idx="60">
                  <c:v>41096</c:v>
                </c:pt>
                <c:pt idx="61">
                  <c:v>41099</c:v>
                </c:pt>
                <c:pt idx="62">
                  <c:v>41100</c:v>
                </c:pt>
                <c:pt idx="63">
                  <c:v>41101</c:v>
                </c:pt>
                <c:pt idx="64">
                  <c:v>41102</c:v>
                </c:pt>
                <c:pt idx="65">
                  <c:v>41103</c:v>
                </c:pt>
                <c:pt idx="66">
                  <c:v>41106</c:v>
                </c:pt>
                <c:pt idx="67">
                  <c:v>41107</c:v>
                </c:pt>
                <c:pt idx="68">
                  <c:v>41108</c:v>
                </c:pt>
                <c:pt idx="69">
                  <c:v>41109</c:v>
                </c:pt>
                <c:pt idx="70">
                  <c:v>41110</c:v>
                </c:pt>
                <c:pt idx="71">
                  <c:v>41113</c:v>
                </c:pt>
                <c:pt idx="72">
                  <c:v>41114</c:v>
                </c:pt>
                <c:pt idx="73">
                  <c:v>41115</c:v>
                </c:pt>
                <c:pt idx="74">
                  <c:v>41116</c:v>
                </c:pt>
                <c:pt idx="75">
                  <c:v>41117</c:v>
                </c:pt>
                <c:pt idx="76">
                  <c:v>41120</c:v>
                </c:pt>
                <c:pt idx="77">
                  <c:v>41121</c:v>
                </c:pt>
                <c:pt idx="78">
                  <c:v>41122</c:v>
                </c:pt>
                <c:pt idx="79">
                  <c:v>41123</c:v>
                </c:pt>
                <c:pt idx="80">
                  <c:v>41124</c:v>
                </c:pt>
                <c:pt idx="81">
                  <c:v>41127</c:v>
                </c:pt>
                <c:pt idx="82">
                  <c:v>41128</c:v>
                </c:pt>
                <c:pt idx="83">
                  <c:v>41129</c:v>
                </c:pt>
                <c:pt idx="84">
                  <c:v>41130</c:v>
                </c:pt>
                <c:pt idx="85">
                  <c:v>41131</c:v>
                </c:pt>
                <c:pt idx="86">
                  <c:v>41134</c:v>
                </c:pt>
                <c:pt idx="87">
                  <c:v>41135</c:v>
                </c:pt>
                <c:pt idx="88">
                  <c:v>41136</c:v>
                </c:pt>
                <c:pt idx="89">
                  <c:v>41137</c:v>
                </c:pt>
                <c:pt idx="90">
                  <c:v>41138</c:v>
                </c:pt>
                <c:pt idx="91">
                  <c:v>41141</c:v>
                </c:pt>
                <c:pt idx="92">
                  <c:v>41142</c:v>
                </c:pt>
                <c:pt idx="93">
                  <c:v>41143</c:v>
                </c:pt>
                <c:pt idx="94">
                  <c:v>41144</c:v>
                </c:pt>
                <c:pt idx="95">
                  <c:v>41145</c:v>
                </c:pt>
                <c:pt idx="96">
                  <c:v>41148</c:v>
                </c:pt>
                <c:pt idx="97">
                  <c:v>41149</c:v>
                </c:pt>
                <c:pt idx="98">
                  <c:v>41150</c:v>
                </c:pt>
                <c:pt idx="99">
                  <c:v>41151</c:v>
                </c:pt>
                <c:pt idx="100">
                  <c:v>41152</c:v>
                </c:pt>
                <c:pt idx="101">
                  <c:v>41155</c:v>
                </c:pt>
                <c:pt idx="102">
                  <c:v>41156</c:v>
                </c:pt>
                <c:pt idx="103">
                  <c:v>41157</c:v>
                </c:pt>
                <c:pt idx="104">
                  <c:v>41158</c:v>
                </c:pt>
                <c:pt idx="105">
                  <c:v>41159</c:v>
                </c:pt>
                <c:pt idx="106">
                  <c:v>41162</c:v>
                </c:pt>
                <c:pt idx="107">
                  <c:v>41163</c:v>
                </c:pt>
                <c:pt idx="108">
                  <c:v>41164</c:v>
                </c:pt>
                <c:pt idx="109">
                  <c:v>41165</c:v>
                </c:pt>
                <c:pt idx="110">
                  <c:v>41166</c:v>
                </c:pt>
                <c:pt idx="111">
                  <c:v>41169</c:v>
                </c:pt>
                <c:pt idx="112">
                  <c:v>41170</c:v>
                </c:pt>
                <c:pt idx="113">
                  <c:v>41171</c:v>
                </c:pt>
                <c:pt idx="114">
                  <c:v>41172</c:v>
                </c:pt>
                <c:pt idx="115">
                  <c:v>41173</c:v>
                </c:pt>
                <c:pt idx="116">
                  <c:v>41176</c:v>
                </c:pt>
                <c:pt idx="117">
                  <c:v>41177</c:v>
                </c:pt>
                <c:pt idx="118">
                  <c:v>41178</c:v>
                </c:pt>
                <c:pt idx="119">
                  <c:v>41179</c:v>
                </c:pt>
                <c:pt idx="120">
                  <c:v>41180</c:v>
                </c:pt>
                <c:pt idx="121">
                  <c:v>41183</c:v>
                </c:pt>
                <c:pt idx="122">
                  <c:v>41184</c:v>
                </c:pt>
                <c:pt idx="123">
                  <c:v>41185</c:v>
                </c:pt>
                <c:pt idx="124">
                  <c:v>41186</c:v>
                </c:pt>
                <c:pt idx="125">
                  <c:v>41187</c:v>
                </c:pt>
                <c:pt idx="126">
                  <c:v>41190</c:v>
                </c:pt>
                <c:pt idx="127">
                  <c:v>41191</c:v>
                </c:pt>
                <c:pt idx="128">
                  <c:v>41192</c:v>
                </c:pt>
                <c:pt idx="129">
                  <c:v>41193</c:v>
                </c:pt>
                <c:pt idx="130">
                  <c:v>41194</c:v>
                </c:pt>
                <c:pt idx="131">
                  <c:v>41197</c:v>
                </c:pt>
                <c:pt idx="132">
                  <c:v>41198</c:v>
                </c:pt>
                <c:pt idx="133">
                  <c:v>41199</c:v>
                </c:pt>
                <c:pt idx="134">
                  <c:v>41200</c:v>
                </c:pt>
                <c:pt idx="135">
                  <c:v>41201</c:v>
                </c:pt>
                <c:pt idx="136">
                  <c:v>41204</c:v>
                </c:pt>
                <c:pt idx="137">
                  <c:v>41205</c:v>
                </c:pt>
                <c:pt idx="138">
                  <c:v>41206</c:v>
                </c:pt>
                <c:pt idx="139">
                  <c:v>41207</c:v>
                </c:pt>
                <c:pt idx="140">
                  <c:v>41208</c:v>
                </c:pt>
                <c:pt idx="141">
                  <c:v>41211</c:v>
                </c:pt>
                <c:pt idx="142">
                  <c:v>41212</c:v>
                </c:pt>
                <c:pt idx="143">
                  <c:v>41213</c:v>
                </c:pt>
                <c:pt idx="144">
                  <c:v>41214</c:v>
                </c:pt>
                <c:pt idx="145">
                  <c:v>41215</c:v>
                </c:pt>
                <c:pt idx="146">
                  <c:v>41218</c:v>
                </c:pt>
                <c:pt idx="147">
                  <c:v>41219</c:v>
                </c:pt>
                <c:pt idx="148">
                  <c:v>41220</c:v>
                </c:pt>
                <c:pt idx="149">
                  <c:v>41221</c:v>
                </c:pt>
                <c:pt idx="150">
                  <c:v>41222</c:v>
                </c:pt>
                <c:pt idx="151">
                  <c:v>41225</c:v>
                </c:pt>
                <c:pt idx="152">
                  <c:v>41226</c:v>
                </c:pt>
                <c:pt idx="153">
                  <c:v>41227</c:v>
                </c:pt>
                <c:pt idx="154">
                  <c:v>41228</c:v>
                </c:pt>
                <c:pt idx="155">
                  <c:v>41229</c:v>
                </c:pt>
                <c:pt idx="156">
                  <c:v>41232</c:v>
                </c:pt>
                <c:pt idx="157">
                  <c:v>41233</c:v>
                </c:pt>
                <c:pt idx="158">
                  <c:v>41234</c:v>
                </c:pt>
                <c:pt idx="159">
                  <c:v>41235</c:v>
                </c:pt>
                <c:pt idx="160">
                  <c:v>41236</c:v>
                </c:pt>
                <c:pt idx="161">
                  <c:v>41239</c:v>
                </c:pt>
                <c:pt idx="162">
                  <c:v>41240</c:v>
                </c:pt>
                <c:pt idx="163">
                  <c:v>41241</c:v>
                </c:pt>
                <c:pt idx="164">
                  <c:v>41242</c:v>
                </c:pt>
                <c:pt idx="165">
                  <c:v>41243</c:v>
                </c:pt>
                <c:pt idx="166">
                  <c:v>41246</c:v>
                </c:pt>
                <c:pt idx="167">
                  <c:v>41247</c:v>
                </c:pt>
                <c:pt idx="168">
                  <c:v>41248</c:v>
                </c:pt>
                <c:pt idx="169">
                  <c:v>41249</c:v>
                </c:pt>
                <c:pt idx="170">
                  <c:v>41250</c:v>
                </c:pt>
                <c:pt idx="171">
                  <c:v>41253</c:v>
                </c:pt>
                <c:pt idx="172">
                  <c:v>41254</c:v>
                </c:pt>
                <c:pt idx="173">
                  <c:v>41255</c:v>
                </c:pt>
                <c:pt idx="174">
                  <c:v>41256</c:v>
                </c:pt>
                <c:pt idx="175">
                  <c:v>41257</c:v>
                </c:pt>
                <c:pt idx="176">
                  <c:v>41260</c:v>
                </c:pt>
                <c:pt idx="177">
                  <c:v>41261</c:v>
                </c:pt>
                <c:pt idx="178">
                  <c:v>41262</c:v>
                </c:pt>
                <c:pt idx="179">
                  <c:v>41263</c:v>
                </c:pt>
                <c:pt idx="180">
                  <c:v>41264</c:v>
                </c:pt>
                <c:pt idx="181">
                  <c:v>41267</c:v>
                </c:pt>
                <c:pt idx="182">
                  <c:v>41270</c:v>
                </c:pt>
                <c:pt idx="183">
                  <c:v>41271</c:v>
                </c:pt>
                <c:pt idx="184">
                  <c:v>41274</c:v>
                </c:pt>
                <c:pt idx="185">
                  <c:v>41276</c:v>
                </c:pt>
                <c:pt idx="186">
                  <c:v>41277</c:v>
                </c:pt>
                <c:pt idx="187">
                  <c:v>41278</c:v>
                </c:pt>
                <c:pt idx="188">
                  <c:v>41281</c:v>
                </c:pt>
                <c:pt idx="189">
                  <c:v>41282</c:v>
                </c:pt>
                <c:pt idx="190">
                  <c:v>41283</c:v>
                </c:pt>
                <c:pt idx="191">
                  <c:v>41284</c:v>
                </c:pt>
                <c:pt idx="192">
                  <c:v>41285</c:v>
                </c:pt>
                <c:pt idx="193">
                  <c:v>41288</c:v>
                </c:pt>
                <c:pt idx="194">
                  <c:v>41289</c:v>
                </c:pt>
                <c:pt idx="195">
                  <c:v>41290</c:v>
                </c:pt>
                <c:pt idx="196">
                  <c:v>41291</c:v>
                </c:pt>
                <c:pt idx="197">
                  <c:v>41292</c:v>
                </c:pt>
                <c:pt idx="198">
                  <c:v>41295</c:v>
                </c:pt>
                <c:pt idx="199">
                  <c:v>41296</c:v>
                </c:pt>
                <c:pt idx="200">
                  <c:v>41297</c:v>
                </c:pt>
                <c:pt idx="201">
                  <c:v>41298</c:v>
                </c:pt>
                <c:pt idx="202">
                  <c:v>41299</c:v>
                </c:pt>
                <c:pt idx="203">
                  <c:v>41303</c:v>
                </c:pt>
                <c:pt idx="204">
                  <c:v>41304</c:v>
                </c:pt>
                <c:pt idx="205">
                  <c:v>41305</c:v>
                </c:pt>
                <c:pt idx="206">
                  <c:v>41306</c:v>
                </c:pt>
                <c:pt idx="207">
                  <c:v>41309</c:v>
                </c:pt>
                <c:pt idx="208">
                  <c:v>41310</c:v>
                </c:pt>
                <c:pt idx="209">
                  <c:v>41311</c:v>
                </c:pt>
                <c:pt idx="210">
                  <c:v>41312</c:v>
                </c:pt>
                <c:pt idx="211">
                  <c:v>41313</c:v>
                </c:pt>
                <c:pt idx="212">
                  <c:v>41316</c:v>
                </c:pt>
                <c:pt idx="213">
                  <c:v>41317</c:v>
                </c:pt>
                <c:pt idx="214">
                  <c:v>41318</c:v>
                </c:pt>
                <c:pt idx="215">
                  <c:v>41319</c:v>
                </c:pt>
                <c:pt idx="216">
                  <c:v>41320</c:v>
                </c:pt>
                <c:pt idx="217">
                  <c:v>41323</c:v>
                </c:pt>
                <c:pt idx="218">
                  <c:v>41324</c:v>
                </c:pt>
                <c:pt idx="219">
                  <c:v>41325</c:v>
                </c:pt>
                <c:pt idx="220">
                  <c:v>41326</c:v>
                </c:pt>
                <c:pt idx="221">
                  <c:v>41327</c:v>
                </c:pt>
                <c:pt idx="222">
                  <c:v>41330</c:v>
                </c:pt>
                <c:pt idx="223">
                  <c:v>41331</c:v>
                </c:pt>
                <c:pt idx="224">
                  <c:v>41332</c:v>
                </c:pt>
                <c:pt idx="225">
                  <c:v>41333</c:v>
                </c:pt>
                <c:pt idx="226">
                  <c:v>41334</c:v>
                </c:pt>
                <c:pt idx="227">
                  <c:v>41337</c:v>
                </c:pt>
                <c:pt idx="228">
                  <c:v>41338</c:v>
                </c:pt>
                <c:pt idx="229">
                  <c:v>41339</c:v>
                </c:pt>
                <c:pt idx="230">
                  <c:v>41340</c:v>
                </c:pt>
                <c:pt idx="231">
                  <c:v>41341</c:v>
                </c:pt>
                <c:pt idx="232">
                  <c:v>41344</c:v>
                </c:pt>
                <c:pt idx="233">
                  <c:v>41345</c:v>
                </c:pt>
                <c:pt idx="234">
                  <c:v>41346</c:v>
                </c:pt>
                <c:pt idx="235">
                  <c:v>41347</c:v>
                </c:pt>
                <c:pt idx="236">
                  <c:v>41348</c:v>
                </c:pt>
                <c:pt idx="237">
                  <c:v>41351</c:v>
                </c:pt>
                <c:pt idx="238">
                  <c:v>41352</c:v>
                </c:pt>
                <c:pt idx="239">
                  <c:v>41353</c:v>
                </c:pt>
                <c:pt idx="240">
                  <c:v>41354</c:v>
                </c:pt>
                <c:pt idx="241">
                  <c:v>41355</c:v>
                </c:pt>
                <c:pt idx="242">
                  <c:v>41358</c:v>
                </c:pt>
                <c:pt idx="243">
                  <c:v>41359</c:v>
                </c:pt>
                <c:pt idx="244">
                  <c:v>41360</c:v>
                </c:pt>
                <c:pt idx="245">
                  <c:v>41361</c:v>
                </c:pt>
                <c:pt idx="246">
                  <c:v>41366</c:v>
                </c:pt>
                <c:pt idx="247">
                  <c:v>41367</c:v>
                </c:pt>
                <c:pt idx="248">
                  <c:v>41368</c:v>
                </c:pt>
                <c:pt idx="249">
                  <c:v>41369</c:v>
                </c:pt>
                <c:pt idx="250">
                  <c:v>41372</c:v>
                </c:pt>
                <c:pt idx="251">
                  <c:v>41373</c:v>
                </c:pt>
                <c:pt idx="252">
                  <c:v>41374</c:v>
                </c:pt>
                <c:pt idx="253">
                  <c:v>41375</c:v>
                </c:pt>
                <c:pt idx="254">
                  <c:v>41376</c:v>
                </c:pt>
                <c:pt idx="255">
                  <c:v>41379</c:v>
                </c:pt>
                <c:pt idx="256">
                  <c:v>41380</c:v>
                </c:pt>
                <c:pt idx="257">
                  <c:v>41381</c:v>
                </c:pt>
                <c:pt idx="258">
                  <c:v>41382</c:v>
                </c:pt>
                <c:pt idx="259">
                  <c:v>41383</c:v>
                </c:pt>
                <c:pt idx="260">
                  <c:v>41386</c:v>
                </c:pt>
                <c:pt idx="261">
                  <c:v>41387</c:v>
                </c:pt>
                <c:pt idx="262">
                  <c:v>41388</c:v>
                </c:pt>
                <c:pt idx="263">
                  <c:v>41390</c:v>
                </c:pt>
                <c:pt idx="264">
                  <c:v>41393</c:v>
                </c:pt>
                <c:pt idx="265">
                  <c:v>41394</c:v>
                </c:pt>
                <c:pt idx="266">
                  <c:v>41395</c:v>
                </c:pt>
                <c:pt idx="267">
                  <c:v>41396</c:v>
                </c:pt>
                <c:pt idx="268">
                  <c:v>41397</c:v>
                </c:pt>
                <c:pt idx="269">
                  <c:v>41400</c:v>
                </c:pt>
                <c:pt idx="270">
                  <c:v>41401</c:v>
                </c:pt>
                <c:pt idx="271">
                  <c:v>41402</c:v>
                </c:pt>
                <c:pt idx="272">
                  <c:v>41403</c:v>
                </c:pt>
                <c:pt idx="273">
                  <c:v>41404</c:v>
                </c:pt>
                <c:pt idx="274">
                  <c:v>41407</c:v>
                </c:pt>
                <c:pt idx="275">
                  <c:v>41408</c:v>
                </c:pt>
                <c:pt idx="276">
                  <c:v>41409</c:v>
                </c:pt>
                <c:pt idx="277">
                  <c:v>41410</c:v>
                </c:pt>
                <c:pt idx="278">
                  <c:v>41411</c:v>
                </c:pt>
                <c:pt idx="279">
                  <c:v>41414</c:v>
                </c:pt>
                <c:pt idx="280">
                  <c:v>41415</c:v>
                </c:pt>
                <c:pt idx="281">
                  <c:v>41416</c:v>
                </c:pt>
                <c:pt idx="282">
                  <c:v>41417</c:v>
                </c:pt>
                <c:pt idx="283">
                  <c:v>41418</c:v>
                </c:pt>
                <c:pt idx="284">
                  <c:v>41421</c:v>
                </c:pt>
                <c:pt idx="285">
                  <c:v>41422</c:v>
                </c:pt>
                <c:pt idx="286">
                  <c:v>41423</c:v>
                </c:pt>
                <c:pt idx="287">
                  <c:v>41424</c:v>
                </c:pt>
                <c:pt idx="288">
                  <c:v>41425</c:v>
                </c:pt>
                <c:pt idx="289">
                  <c:v>41428</c:v>
                </c:pt>
                <c:pt idx="290">
                  <c:v>41429</c:v>
                </c:pt>
                <c:pt idx="291">
                  <c:v>41430</c:v>
                </c:pt>
                <c:pt idx="292">
                  <c:v>41431</c:v>
                </c:pt>
                <c:pt idx="293">
                  <c:v>41432</c:v>
                </c:pt>
                <c:pt idx="294">
                  <c:v>41436</c:v>
                </c:pt>
                <c:pt idx="295">
                  <c:v>41437</c:v>
                </c:pt>
                <c:pt idx="296">
                  <c:v>41438</c:v>
                </c:pt>
                <c:pt idx="297">
                  <c:v>41439</c:v>
                </c:pt>
                <c:pt idx="298">
                  <c:v>41442</c:v>
                </c:pt>
                <c:pt idx="299">
                  <c:v>41443</c:v>
                </c:pt>
                <c:pt idx="300">
                  <c:v>41444</c:v>
                </c:pt>
                <c:pt idx="301">
                  <c:v>41445</c:v>
                </c:pt>
                <c:pt idx="302">
                  <c:v>41446</c:v>
                </c:pt>
                <c:pt idx="303">
                  <c:v>41449</c:v>
                </c:pt>
                <c:pt idx="304">
                  <c:v>41450</c:v>
                </c:pt>
                <c:pt idx="305">
                  <c:v>41451</c:v>
                </c:pt>
                <c:pt idx="306">
                  <c:v>41452</c:v>
                </c:pt>
                <c:pt idx="307">
                  <c:v>41453</c:v>
                </c:pt>
                <c:pt idx="308">
                  <c:v>41456</c:v>
                </c:pt>
                <c:pt idx="309">
                  <c:v>41457</c:v>
                </c:pt>
                <c:pt idx="310">
                  <c:v>41458</c:v>
                </c:pt>
                <c:pt idx="311">
                  <c:v>41459</c:v>
                </c:pt>
                <c:pt idx="312">
                  <c:v>41460</c:v>
                </c:pt>
                <c:pt idx="313">
                  <c:v>41463</c:v>
                </c:pt>
                <c:pt idx="314">
                  <c:v>41464</c:v>
                </c:pt>
                <c:pt idx="315">
                  <c:v>41465</c:v>
                </c:pt>
                <c:pt idx="316">
                  <c:v>41466</c:v>
                </c:pt>
                <c:pt idx="317">
                  <c:v>41467</c:v>
                </c:pt>
                <c:pt idx="318">
                  <c:v>41470</c:v>
                </c:pt>
                <c:pt idx="319">
                  <c:v>41471</c:v>
                </c:pt>
                <c:pt idx="320">
                  <c:v>41472</c:v>
                </c:pt>
                <c:pt idx="321">
                  <c:v>41473</c:v>
                </c:pt>
                <c:pt idx="322">
                  <c:v>41474</c:v>
                </c:pt>
                <c:pt idx="323">
                  <c:v>41477</c:v>
                </c:pt>
                <c:pt idx="324">
                  <c:v>41478</c:v>
                </c:pt>
                <c:pt idx="325">
                  <c:v>41479</c:v>
                </c:pt>
                <c:pt idx="326">
                  <c:v>41480</c:v>
                </c:pt>
                <c:pt idx="327">
                  <c:v>41481</c:v>
                </c:pt>
                <c:pt idx="328">
                  <c:v>41484</c:v>
                </c:pt>
                <c:pt idx="329">
                  <c:v>41485</c:v>
                </c:pt>
                <c:pt idx="330">
                  <c:v>41486</c:v>
                </c:pt>
                <c:pt idx="331">
                  <c:v>41487</c:v>
                </c:pt>
                <c:pt idx="332">
                  <c:v>41488</c:v>
                </c:pt>
                <c:pt idx="333">
                  <c:v>41491</c:v>
                </c:pt>
                <c:pt idx="334">
                  <c:v>41492</c:v>
                </c:pt>
                <c:pt idx="335">
                  <c:v>41493</c:v>
                </c:pt>
                <c:pt idx="336">
                  <c:v>41494</c:v>
                </c:pt>
                <c:pt idx="337">
                  <c:v>41495</c:v>
                </c:pt>
                <c:pt idx="338">
                  <c:v>41498</c:v>
                </c:pt>
                <c:pt idx="339">
                  <c:v>41499</c:v>
                </c:pt>
                <c:pt idx="340">
                  <c:v>41500</c:v>
                </c:pt>
                <c:pt idx="341">
                  <c:v>41501</c:v>
                </c:pt>
                <c:pt idx="342">
                  <c:v>41502</c:v>
                </c:pt>
                <c:pt idx="343">
                  <c:v>41505</c:v>
                </c:pt>
                <c:pt idx="344">
                  <c:v>41506</c:v>
                </c:pt>
                <c:pt idx="345">
                  <c:v>41507</c:v>
                </c:pt>
                <c:pt idx="346">
                  <c:v>41508</c:v>
                </c:pt>
                <c:pt idx="347">
                  <c:v>41509</c:v>
                </c:pt>
                <c:pt idx="348">
                  <c:v>41512</c:v>
                </c:pt>
                <c:pt idx="349">
                  <c:v>41513</c:v>
                </c:pt>
                <c:pt idx="350">
                  <c:v>41514</c:v>
                </c:pt>
                <c:pt idx="351">
                  <c:v>41515</c:v>
                </c:pt>
                <c:pt idx="352">
                  <c:v>41516</c:v>
                </c:pt>
                <c:pt idx="353">
                  <c:v>41519</c:v>
                </c:pt>
                <c:pt idx="354">
                  <c:v>41520</c:v>
                </c:pt>
                <c:pt idx="355">
                  <c:v>41521</c:v>
                </c:pt>
                <c:pt idx="356">
                  <c:v>41522</c:v>
                </c:pt>
                <c:pt idx="357">
                  <c:v>41523</c:v>
                </c:pt>
                <c:pt idx="358">
                  <c:v>41526</c:v>
                </c:pt>
                <c:pt idx="359">
                  <c:v>41527</c:v>
                </c:pt>
                <c:pt idx="360">
                  <c:v>41528</c:v>
                </c:pt>
                <c:pt idx="361">
                  <c:v>41529</c:v>
                </c:pt>
                <c:pt idx="362">
                  <c:v>41530</c:v>
                </c:pt>
                <c:pt idx="363">
                  <c:v>41533</c:v>
                </c:pt>
                <c:pt idx="364">
                  <c:v>41534</c:v>
                </c:pt>
                <c:pt idx="365">
                  <c:v>41535</c:v>
                </c:pt>
                <c:pt idx="366">
                  <c:v>41536</c:v>
                </c:pt>
                <c:pt idx="367">
                  <c:v>41537</c:v>
                </c:pt>
                <c:pt idx="368">
                  <c:v>41540</c:v>
                </c:pt>
                <c:pt idx="369">
                  <c:v>41541</c:v>
                </c:pt>
                <c:pt idx="370">
                  <c:v>41542</c:v>
                </c:pt>
                <c:pt idx="371">
                  <c:v>41543</c:v>
                </c:pt>
                <c:pt idx="372">
                  <c:v>41544</c:v>
                </c:pt>
                <c:pt idx="373">
                  <c:v>41547</c:v>
                </c:pt>
                <c:pt idx="374">
                  <c:v>41548</c:v>
                </c:pt>
                <c:pt idx="375">
                  <c:v>41549</c:v>
                </c:pt>
                <c:pt idx="376">
                  <c:v>41550</c:v>
                </c:pt>
                <c:pt idx="377">
                  <c:v>41551</c:v>
                </c:pt>
                <c:pt idx="378">
                  <c:v>41554</c:v>
                </c:pt>
                <c:pt idx="379">
                  <c:v>41555</c:v>
                </c:pt>
                <c:pt idx="380">
                  <c:v>41556</c:v>
                </c:pt>
                <c:pt idx="381">
                  <c:v>41557</c:v>
                </c:pt>
                <c:pt idx="382">
                  <c:v>41558</c:v>
                </c:pt>
                <c:pt idx="383">
                  <c:v>41561</c:v>
                </c:pt>
                <c:pt idx="384">
                  <c:v>41562</c:v>
                </c:pt>
                <c:pt idx="385">
                  <c:v>41563</c:v>
                </c:pt>
                <c:pt idx="386">
                  <c:v>41564</c:v>
                </c:pt>
                <c:pt idx="387">
                  <c:v>41565</c:v>
                </c:pt>
                <c:pt idx="388">
                  <c:v>41568</c:v>
                </c:pt>
                <c:pt idx="389">
                  <c:v>41569</c:v>
                </c:pt>
                <c:pt idx="390">
                  <c:v>41570</c:v>
                </c:pt>
                <c:pt idx="391">
                  <c:v>41571</c:v>
                </c:pt>
                <c:pt idx="392">
                  <c:v>41572</c:v>
                </c:pt>
                <c:pt idx="393">
                  <c:v>41575</c:v>
                </c:pt>
                <c:pt idx="394">
                  <c:v>41576</c:v>
                </c:pt>
                <c:pt idx="395">
                  <c:v>41577</c:v>
                </c:pt>
                <c:pt idx="396">
                  <c:v>41578</c:v>
                </c:pt>
                <c:pt idx="397">
                  <c:v>41579</c:v>
                </c:pt>
                <c:pt idx="398">
                  <c:v>41582</c:v>
                </c:pt>
                <c:pt idx="399">
                  <c:v>41583</c:v>
                </c:pt>
                <c:pt idx="400">
                  <c:v>41584</c:v>
                </c:pt>
                <c:pt idx="401">
                  <c:v>41585</c:v>
                </c:pt>
                <c:pt idx="402">
                  <c:v>41586</c:v>
                </c:pt>
                <c:pt idx="403">
                  <c:v>41589</c:v>
                </c:pt>
                <c:pt idx="404">
                  <c:v>41590</c:v>
                </c:pt>
                <c:pt idx="405">
                  <c:v>41591</c:v>
                </c:pt>
                <c:pt idx="406">
                  <c:v>41592</c:v>
                </c:pt>
                <c:pt idx="407">
                  <c:v>41593</c:v>
                </c:pt>
                <c:pt idx="408">
                  <c:v>41596</c:v>
                </c:pt>
                <c:pt idx="409">
                  <c:v>41597</c:v>
                </c:pt>
                <c:pt idx="410">
                  <c:v>41598</c:v>
                </c:pt>
                <c:pt idx="411">
                  <c:v>41599</c:v>
                </c:pt>
                <c:pt idx="412">
                  <c:v>41600</c:v>
                </c:pt>
                <c:pt idx="413">
                  <c:v>41603</c:v>
                </c:pt>
                <c:pt idx="414">
                  <c:v>41604</c:v>
                </c:pt>
                <c:pt idx="415">
                  <c:v>41605</c:v>
                </c:pt>
                <c:pt idx="416">
                  <c:v>41606</c:v>
                </c:pt>
                <c:pt idx="417">
                  <c:v>41607</c:v>
                </c:pt>
                <c:pt idx="418">
                  <c:v>41610</c:v>
                </c:pt>
                <c:pt idx="419">
                  <c:v>41611</c:v>
                </c:pt>
                <c:pt idx="420">
                  <c:v>41612</c:v>
                </c:pt>
                <c:pt idx="421">
                  <c:v>41613</c:v>
                </c:pt>
                <c:pt idx="422">
                  <c:v>41614</c:v>
                </c:pt>
                <c:pt idx="423">
                  <c:v>41617</c:v>
                </c:pt>
                <c:pt idx="424">
                  <c:v>41618</c:v>
                </c:pt>
                <c:pt idx="425">
                  <c:v>41619</c:v>
                </c:pt>
                <c:pt idx="426">
                  <c:v>41620</c:v>
                </c:pt>
                <c:pt idx="427">
                  <c:v>41621</c:v>
                </c:pt>
                <c:pt idx="428">
                  <c:v>41624</c:v>
                </c:pt>
                <c:pt idx="429">
                  <c:v>41625</c:v>
                </c:pt>
                <c:pt idx="430">
                  <c:v>41626</c:v>
                </c:pt>
                <c:pt idx="431">
                  <c:v>41627</c:v>
                </c:pt>
                <c:pt idx="432">
                  <c:v>41628</c:v>
                </c:pt>
                <c:pt idx="433">
                  <c:v>41631</c:v>
                </c:pt>
                <c:pt idx="434">
                  <c:v>41632</c:v>
                </c:pt>
                <c:pt idx="435">
                  <c:v>41635</c:v>
                </c:pt>
                <c:pt idx="436">
                  <c:v>41638</c:v>
                </c:pt>
                <c:pt idx="437">
                  <c:v>41639</c:v>
                </c:pt>
                <c:pt idx="438">
                  <c:v>41641</c:v>
                </c:pt>
                <c:pt idx="439">
                  <c:v>41642</c:v>
                </c:pt>
                <c:pt idx="440">
                  <c:v>41645</c:v>
                </c:pt>
                <c:pt idx="441">
                  <c:v>41646</c:v>
                </c:pt>
                <c:pt idx="442">
                  <c:v>41647</c:v>
                </c:pt>
                <c:pt idx="443">
                  <c:v>41648</c:v>
                </c:pt>
                <c:pt idx="444">
                  <c:v>41649</c:v>
                </c:pt>
                <c:pt idx="445">
                  <c:v>41652</c:v>
                </c:pt>
                <c:pt idx="446">
                  <c:v>41653</c:v>
                </c:pt>
                <c:pt idx="447">
                  <c:v>41654</c:v>
                </c:pt>
                <c:pt idx="448">
                  <c:v>41655</c:v>
                </c:pt>
                <c:pt idx="449">
                  <c:v>41656</c:v>
                </c:pt>
                <c:pt idx="450">
                  <c:v>41659</c:v>
                </c:pt>
                <c:pt idx="451">
                  <c:v>41660</c:v>
                </c:pt>
                <c:pt idx="452">
                  <c:v>41661</c:v>
                </c:pt>
                <c:pt idx="453">
                  <c:v>41662</c:v>
                </c:pt>
                <c:pt idx="454">
                  <c:v>41663</c:v>
                </c:pt>
                <c:pt idx="455">
                  <c:v>41667</c:v>
                </c:pt>
                <c:pt idx="456">
                  <c:v>41668</c:v>
                </c:pt>
                <c:pt idx="457">
                  <c:v>41669</c:v>
                </c:pt>
                <c:pt idx="458">
                  <c:v>41670</c:v>
                </c:pt>
                <c:pt idx="459">
                  <c:v>41673</c:v>
                </c:pt>
                <c:pt idx="460">
                  <c:v>41674</c:v>
                </c:pt>
                <c:pt idx="461">
                  <c:v>41675</c:v>
                </c:pt>
                <c:pt idx="462">
                  <c:v>41676</c:v>
                </c:pt>
                <c:pt idx="463">
                  <c:v>41677</c:v>
                </c:pt>
                <c:pt idx="464">
                  <c:v>41680</c:v>
                </c:pt>
                <c:pt idx="465">
                  <c:v>41681</c:v>
                </c:pt>
                <c:pt idx="466">
                  <c:v>41682</c:v>
                </c:pt>
                <c:pt idx="467">
                  <c:v>41683</c:v>
                </c:pt>
                <c:pt idx="468">
                  <c:v>41684</c:v>
                </c:pt>
                <c:pt idx="469">
                  <c:v>41687</c:v>
                </c:pt>
                <c:pt idx="470">
                  <c:v>41688</c:v>
                </c:pt>
                <c:pt idx="471">
                  <c:v>41689</c:v>
                </c:pt>
                <c:pt idx="472">
                  <c:v>41690</c:v>
                </c:pt>
                <c:pt idx="473">
                  <c:v>41691</c:v>
                </c:pt>
                <c:pt idx="474">
                  <c:v>41694</c:v>
                </c:pt>
                <c:pt idx="475">
                  <c:v>41695</c:v>
                </c:pt>
                <c:pt idx="476">
                  <c:v>41696</c:v>
                </c:pt>
                <c:pt idx="477">
                  <c:v>41697</c:v>
                </c:pt>
                <c:pt idx="478">
                  <c:v>41698</c:v>
                </c:pt>
                <c:pt idx="479">
                  <c:v>41701</c:v>
                </c:pt>
                <c:pt idx="480">
                  <c:v>41702</c:v>
                </c:pt>
                <c:pt idx="481">
                  <c:v>41703</c:v>
                </c:pt>
                <c:pt idx="482">
                  <c:v>41704</c:v>
                </c:pt>
                <c:pt idx="483">
                  <c:v>41705</c:v>
                </c:pt>
                <c:pt idx="484">
                  <c:v>41708</c:v>
                </c:pt>
                <c:pt idx="485">
                  <c:v>41709</c:v>
                </c:pt>
                <c:pt idx="486">
                  <c:v>41710</c:v>
                </c:pt>
                <c:pt idx="487">
                  <c:v>41711</c:v>
                </c:pt>
                <c:pt idx="488">
                  <c:v>41712</c:v>
                </c:pt>
                <c:pt idx="489">
                  <c:v>41715</c:v>
                </c:pt>
                <c:pt idx="490">
                  <c:v>41716</c:v>
                </c:pt>
                <c:pt idx="491">
                  <c:v>41717</c:v>
                </c:pt>
                <c:pt idx="492">
                  <c:v>41718</c:v>
                </c:pt>
                <c:pt idx="493">
                  <c:v>41719</c:v>
                </c:pt>
                <c:pt idx="494">
                  <c:v>41722</c:v>
                </c:pt>
                <c:pt idx="495">
                  <c:v>41723</c:v>
                </c:pt>
                <c:pt idx="496">
                  <c:v>41724</c:v>
                </c:pt>
                <c:pt idx="497">
                  <c:v>41725</c:v>
                </c:pt>
                <c:pt idx="498">
                  <c:v>41726</c:v>
                </c:pt>
                <c:pt idx="499">
                  <c:v>41729</c:v>
                </c:pt>
                <c:pt idx="500">
                  <c:v>41730</c:v>
                </c:pt>
                <c:pt idx="501">
                  <c:v>41731</c:v>
                </c:pt>
                <c:pt idx="502">
                  <c:v>41732</c:v>
                </c:pt>
                <c:pt idx="503">
                  <c:v>41733</c:v>
                </c:pt>
                <c:pt idx="504">
                  <c:v>41736</c:v>
                </c:pt>
                <c:pt idx="505">
                  <c:v>41737</c:v>
                </c:pt>
                <c:pt idx="506">
                  <c:v>41738</c:v>
                </c:pt>
                <c:pt idx="507">
                  <c:v>41739</c:v>
                </c:pt>
                <c:pt idx="508">
                  <c:v>41740</c:v>
                </c:pt>
                <c:pt idx="509">
                  <c:v>41743</c:v>
                </c:pt>
                <c:pt idx="510">
                  <c:v>41744</c:v>
                </c:pt>
                <c:pt idx="511">
                  <c:v>41745</c:v>
                </c:pt>
                <c:pt idx="512">
                  <c:v>41746</c:v>
                </c:pt>
                <c:pt idx="513">
                  <c:v>41751</c:v>
                </c:pt>
                <c:pt idx="514">
                  <c:v>41752</c:v>
                </c:pt>
                <c:pt idx="515">
                  <c:v>41753</c:v>
                </c:pt>
                <c:pt idx="516">
                  <c:v>41757</c:v>
                </c:pt>
                <c:pt idx="517">
                  <c:v>41758</c:v>
                </c:pt>
                <c:pt idx="518">
                  <c:v>41759</c:v>
                </c:pt>
                <c:pt idx="519">
                  <c:v>41760</c:v>
                </c:pt>
                <c:pt idx="520">
                  <c:v>41761</c:v>
                </c:pt>
                <c:pt idx="521">
                  <c:v>41764</c:v>
                </c:pt>
                <c:pt idx="522">
                  <c:v>41765</c:v>
                </c:pt>
                <c:pt idx="523">
                  <c:v>41766</c:v>
                </c:pt>
                <c:pt idx="524">
                  <c:v>41767</c:v>
                </c:pt>
                <c:pt idx="525">
                  <c:v>41768</c:v>
                </c:pt>
                <c:pt idx="526">
                  <c:v>41771</c:v>
                </c:pt>
                <c:pt idx="527">
                  <c:v>41772</c:v>
                </c:pt>
                <c:pt idx="528">
                  <c:v>41773</c:v>
                </c:pt>
                <c:pt idx="529">
                  <c:v>41774</c:v>
                </c:pt>
                <c:pt idx="530">
                  <c:v>41775</c:v>
                </c:pt>
                <c:pt idx="531">
                  <c:v>41778</c:v>
                </c:pt>
                <c:pt idx="532">
                  <c:v>41779</c:v>
                </c:pt>
                <c:pt idx="533">
                  <c:v>41780</c:v>
                </c:pt>
                <c:pt idx="534">
                  <c:v>41781</c:v>
                </c:pt>
                <c:pt idx="535">
                  <c:v>41782</c:v>
                </c:pt>
                <c:pt idx="536">
                  <c:v>41785</c:v>
                </c:pt>
                <c:pt idx="537">
                  <c:v>41786</c:v>
                </c:pt>
                <c:pt idx="538">
                  <c:v>41787</c:v>
                </c:pt>
                <c:pt idx="539">
                  <c:v>41788</c:v>
                </c:pt>
                <c:pt idx="540">
                  <c:v>41789</c:v>
                </c:pt>
                <c:pt idx="541">
                  <c:v>41792</c:v>
                </c:pt>
                <c:pt idx="542">
                  <c:v>41793</c:v>
                </c:pt>
                <c:pt idx="543">
                  <c:v>41794</c:v>
                </c:pt>
                <c:pt idx="544">
                  <c:v>41795</c:v>
                </c:pt>
                <c:pt idx="545">
                  <c:v>41796</c:v>
                </c:pt>
                <c:pt idx="546">
                  <c:v>41800</c:v>
                </c:pt>
                <c:pt idx="547">
                  <c:v>41801</c:v>
                </c:pt>
                <c:pt idx="548">
                  <c:v>41802</c:v>
                </c:pt>
                <c:pt idx="549">
                  <c:v>41803</c:v>
                </c:pt>
                <c:pt idx="550">
                  <c:v>41806</c:v>
                </c:pt>
                <c:pt idx="551">
                  <c:v>41807</c:v>
                </c:pt>
                <c:pt idx="552">
                  <c:v>41808</c:v>
                </c:pt>
                <c:pt idx="553">
                  <c:v>41809</c:v>
                </c:pt>
                <c:pt idx="554">
                  <c:v>41810</c:v>
                </c:pt>
                <c:pt idx="555">
                  <c:v>41813</c:v>
                </c:pt>
                <c:pt idx="556">
                  <c:v>41814</c:v>
                </c:pt>
                <c:pt idx="557">
                  <c:v>41815</c:v>
                </c:pt>
                <c:pt idx="558">
                  <c:v>41816</c:v>
                </c:pt>
                <c:pt idx="559">
                  <c:v>41817</c:v>
                </c:pt>
                <c:pt idx="560">
                  <c:v>41820</c:v>
                </c:pt>
                <c:pt idx="561">
                  <c:v>41821</c:v>
                </c:pt>
                <c:pt idx="562">
                  <c:v>41822</c:v>
                </c:pt>
                <c:pt idx="563">
                  <c:v>41823</c:v>
                </c:pt>
                <c:pt idx="564">
                  <c:v>41824</c:v>
                </c:pt>
                <c:pt idx="565">
                  <c:v>41827</c:v>
                </c:pt>
                <c:pt idx="566">
                  <c:v>41828</c:v>
                </c:pt>
                <c:pt idx="567">
                  <c:v>41829</c:v>
                </c:pt>
                <c:pt idx="568">
                  <c:v>41830</c:v>
                </c:pt>
                <c:pt idx="569">
                  <c:v>41831</c:v>
                </c:pt>
                <c:pt idx="570">
                  <c:v>41834</c:v>
                </c:pt>
                <c:pt idx="571">
                  <c:v>41835</c:v>
                </c:pt>
                <c:pt idx="572">
                  <c:v>41836</c:v>
                </c:pt>
                <c:pt idx="573">
                  <c:v>41837</c:v>
                </c:pt>
                <c:pt idx="574">
                  <c:v>41838</c:v>
                </c:pt>
                <c:pt idx="575">
                  <c:v>41841</c:v>
                </c:pt>
                <c:pt idx="576">
                  <c:v>41842</c:v>
                </c:pt>
                <c:pt idx="577">
                  <c:v>41843</c:v>
                </c:pt>
                <c:pt idx="578">
                  <c:v>41844</c:v>
                </c:pt>
                <c:pt idx="579">
                  <c:v>41845</c:v>
                </c:pt>
                <c:pt idx="580">
                  <c:v>41848</c:v>
                </c:pt>
                <c:pt idx="581">
                  <c:v>41849</c:v>
                </c:pt>
                <c:pt idx="582">
                  <c:v>41850</c:v>
                </c:pt>
                <c:pt idx="583">
                  <c:v>41851</c:v>
                </c:pt>
                <c:pt idx="584">
                  <c:v>41852</c:v>
                </c:pt>
                <c:pt idx="585">
                  <c:v>41855</c:v>
                </c:pt>
                <c:pt idx="586">
                  <c:v>41856</c:v>
                </c:pt>
                <c:pt idx="587">
                  <c:v>41857</c:v>
                </c:pt>
                <c:pt idx="588">
                  <c:v>41858</c:v>
                </c:pt>
                <c:pt idx="589">
                  <c:v>41859</c:v>
                </c:pt>
                <c:pt idx="590">
                  <c:v>41862</c:v>
                </c:pt>
                <c:pt idx="591">
                  <c:v>41863</c:v>
                </c:pt>
                <c:pt idx="592">
                  <c:v>41864</c:v>
                </c:pt>
                <c:pt idx="593">
                  <c:v>41865</c:v>
                </c:pt>
                <c:pt idx="594">
                  <c:v>41866</c:v>
                </c:pt>
                <c:pt idx="595">
                  <c:v>41869</c:v>
                </c:pt>
                <c:pt idx="596">
                  <c:v>41870</c:v>
                </c:pt>
                <c:pt idx="597">
                  <c:v>41871</c:v>
                </c:pt>
                <c:pt idx="598">
                  <c:v>41872</c:v>
                </c:pt>
                <c:pt idx="599">
                  <c:v>41873</c:v>
                </c:pt>
                <c:pt idx="600">
                  <c:v>41876</c:v>
                </c:pt>
                <c:pt idx="601">
                  <c:v>41877</c:v>
                </c:pt>
                <c:pt idx="602">
                  <c:v>41878</c:v>
                </c:pt>
                <c:pt idx="603">
                  <c:v>41879</c:v>
                </c:pt>
                <c:pt idx="604">
                  <c:v>41880</c:v>
                </c:pt>
                <c:pt idx="605">
                  <c:v>41883</c:v>
                </c:pt>
                <c:pt idx="606">
                  <c:v>41884</c:v>
                </c:pt>
                <c:pt idx="607">
                  <c:v>41885</c:v>
                </c:pt>
                <c:pt idx="608">
                  <c:v>41886</c:v>
                </c:pt>
                <c:pt idx="609">
                  <c:v>41887</c:v>
                </c:pt>
                <c:pt idx="610">
                  <c:v>41890</c:v>
                </c:pt>
                <c:pt idx="611">
                  <c:v>41891</c:v>
                </c:pt>
                <c:pt idx="612">
                  <c:v>41892</c:v>
                </c:pt>
                <c:pt idx="613">
                  <c:v>41893</c:v>
                </c:pt>
                <c:pt idx="614">
                  <c:v>41894</c:v>
                </c:pt>
                <c:pt idx="615">
                  <c:v>41897</c:v>
                </c:pt>
                <c:pt idx="616">
                  <c:v>41898</c:v>
                </c:pt>
                <c:pt idx="617">
                  <c:v>41899</c:v>
                </c:pt>
                <c:pt idx="618">
                  <c:v>41900</c:v>
                </c:pt>
                <c:pt idx="619">
                  <c:v>41901</c:v>
                </c:pt>
                <c:pt idx="620">
                  <c:v>41904</c:v>
                </c:pt>
                <c:pt idx="621">
                  <c:v>41905</c:v>
                </c:pt>
                <c:pt idx="622">
                  <c:v>41906</c:v>
                </c:pt>
                <c:pt idx="623">
                  <c:v>41907</c:v>
                </c:pt>
                <c:pt idx="624">
                  <c:v>41908</c:v>
                </c:pt>
                <c:pt idx="625">
                  <c:v>41911</c:v>
                </c:pt>
                <c:pt idx="626">
                  <c:v>41912</c:v>
                </c:pt>
                <c:pt idx="627">
                  <c:v>41913</c:v>
                </c:pt>
                <c:pt idx="628">
                  <c:v>41914</c:v>
                </c:pt>
                <c:pt idx="629">
                  <c:v>41915</c:v>
                </c:pt>
                <c:pt idx="630">
                  <c:v>41918</c:v>
                </c:pt>
                <c:pt idx="631">
                  <c:v>41919</c:v>
                </c:pt>
                <c:pt idx="632">
                  <c:v>41920</c:v>
                </c:pt>
                <c:pt idx="633">
                  <c:v>41921</c:v>
                </c:pt>
                <c:pt idx="634">
                  <c:v>41922</c:v>
                </c:pt>
                <c:pt idx="635">
                  <c:v>41925</c:v>
                </c:pt>
                <c:pt idx="636">
                  <c:v>41926</c:v>
                </c:pt>
                <c:pt idx="637">
                  <c:v>41927</c:v>
                </c:pt>
                <c:pt idx="638">
                  <c:v>41928</c:v>
                </c:pt>
                <c:pt idx="639">
                  <c:v>41929</c:v>
                </c:pt>
                <c:pt idx="640">
                  <c:v>41932</c:v>
                </c:pt>
                <c:pt idx="641">
                  <c:v>41933</c:v>
                </c:pt>
                <c:pt idx="642">
                  <c:v>41934</c:v>
                </c:pt>
                <c:pt idx="643">
                  <c:v>41935</c:v>
                </c:pt>
                <c:pt idx="644">
                  <c:v>41936</c:v>
                </c:pt>
                <c:pt idx="645">
                  <c:v>41939</c:v>
                </c:pt>
                <c:pt idx="646">
                  <c:v>41940</c:v>
                </c:pt>
                <c:pt idx="647">
                  <c:v>41941</c:v>
                </c:pt>
                <c:pt idx="648">
                  <c:v>41942</c:v>
                </c:pt>
                <c:pt idx="649">
                  <c:v>41943</c:v>
                </c:pt>
                <c:pt idx="650">
                  <c:v>41946</c:v>
                </c:pt>
                <c:pt idx="651">
                  <c:v>41947</c:v>
                </c:pt>
                <c:pt idx="652">
                  <c:v>41948</c:v>
                </c:pt>
                <c:pt idx="653">
                  <c:v>41949</c:v>
                </c:pt>
                <c:pt idx="654">
                  <c:v>41950</c:v>
                </c:pt>
                <c:pt idx="655">
                  <c:v>41953</c:v>
                </c:pt>
                <c:pt idx="656">
                  <c:v>41954</c:v>
                </c:pt>
                <c:pt idx="657">
                  <c:v>41955</c:v>
                </c:pt>
                <c:pt idx="658">
                  <c:v>41956</c:v>
                </c:pt>
                <c:pt idx="659">
                  <c:v>41957</c:v>
                </c:pt>
                <c:pt idx="660">
                  <c:v>41960</c:v>
                </c:pt>
                <c:pt idx="661">
                  <c:v>41961</c:v>
                </c:pt>
                <c:pt idx="662">
                  <c:v>41962</c:v>
                </c:pt>
                <c:pt idx="663">
                  <c:v>41963</c:v>
                </c:pt>
                <c:pt idx="664">
                  <c:v>41964</c:v>
                </c:pt>
                <c:pt idx="665">
                  <c:v>41967</c:v>
                </c:pt>
                <c:pt idx="666">
                  <c:v>41968</c:v>
                </c:pt>
                <c:pt idx="667">
                  <c:v>41969</c:v>
                </c:pt>
                <c:pt idx="668">
                  <c:v>41970</c:v>
                </c:pt>
                <c:pt idx="669">
                  <c:v>41971</c:v>
                </c:pt>
                <c:pt idx="670">
                  <c:v>41974</c:v>
                </c:pt>
                <c:pt idx="671">
                  <c:v>41975</c:v>
                </c:pt>
                <c:pt idx="672">
                  <c:v>41976</c:v>
                </c:pt>
                <c:pt idx="673">
                  <c:v>41977</c:v>
                </c:pt>
                <c:pt idx="674">
                  <c:v>41978</c:v>
                </c:pt>
                <c:pt idx="675">
                  <c:v>41981</c:v>
                </c:pt>
                <c:pt idx="676">
                  <c:v>41982</c:v>
                </c:pt>
                <c:pt idx="677">
                  <c:v>41983</c:v>
                </c:pt>
                <c:pt idx="678">
                  <c:v>41984</c:v>
                </c:pt>
                <c:pt idx="679">
                  <c:v>41985</c:v>
                </c:pt>
                <c:pt idx="680">
                  <c:v>41988</c:v>
                </c:pt>
                <c:pt idx="681">
                  <c:v>41989</c:v>
                </c:pt>
                <c:pt idx="682">
                  <c:v>41990</c:v>
                </c:pt>
                <c:pt idx="683">
                  <c:v>41991</c:v>
                </c:pt>
                <c:pt idx="684">
                  <c:v>41992</c:v>
                </c:pt>
                <c:pt idx="685">
                  <c:v>41995</c:v>
                </c:pt>
                <c:pt idx="686">
                  <c:v>41996</c:v>
                </c:pt>
                <c:pt idx="687">
                  <c:v>41997</c:v>
                </c:pt>
                <c:pt idx="688">
                  <c:v>42002</c:v>
                </c:pt>
                <c:pt idx="689">
                  <c:v>42003</c:v>
                </c:pt>
                <c:pt idx="690">
                  <c:v>42004</c:v>
                </c:pt>
                <c:pt idx="691">
                  <c:v>42006</c:v>
                </c:pt>
                <c:pt idx="692">
                  <c:v>42009</c:v>
                </c:pt>
                <c:pt idx="693">
                  <c:v>42010</c:v>
                </c:pt>
                <c:pt idx="694">
                  <c:v>42011</c:v>
                </c:pt>
                <c:pt idx="695">
                  <c:v>42012</c:v>
                </c:pt>
                <c:pt idx="696">
                  <c:v>42013</c:v>
                </c:pt>
                <c:pt idx="697">
                  <c:v>42016</c:v>
                </c:pt>
                <c:pt idx="698">
                  <c:v>42017</c:v>
                </c:pt>
                <c:pt idx="699">
                  <c:v>42018</c:v>
                </c:pt>
                <c:pt idx="700">
                  <c:v>42019</c:v>
                </c:pt>
                <c:pt idx="701">
                  <c:v>42020</c:v>
                </c:pt>
                <c:pt idx="702">
                  <c:v>42023</c:v>
                </c:pt>
                <c:pt idx="703">
                  <c:v>42024</c:v>
                </c:pt>
                <c:pt idx="704">
                  <c:v>42025</c:v>
                </c:pt>
                <c:pt idx="705">
                  <c:v>42026</c:v>
                </c:pt>
                <c:pt idx="706">
                  <c:v>42027</c:v>
                </c:pt>
                <c:pt idx="707">
                  <c:v>42031</c:v>
                </c:pt>
                <c:pt idx="708">
                  <c:v>42032</c:v>
                </c:pt>
                <c:pt idx="709">
                  <c:v>42033</c:v>
                </c:pt>
                <c:pt idx="710">
                  <c:v>42034</c:v>
                </c:pt>
                <c:pt idx="711">
                  <c:v>42037</c:v>
                </c:pt>
                <c:pt idx="712">
                  <c:v>42038</c:v>
                </c:pt>
                <c:pt idx="713">
                  <c:v>42039</c:v>
                </c:pt>
                <c:pt idx="714">
                  <c:v>42040</c:v>
                </c:pt>
                <c:pt idx="715">
                  <c:v>42041</c:v>
                </c:pt>
                <c:pt idx="716">
                  <c:v>42044</c:v>
                </c:pt>
                <c:pt idx="717">
                  <c:v>42045</c:v>
                </c:pt>
                <c:pt idx="718">
                  <c:v>42046</c:v>
                </c:pt>
                <c:pt idx="719">
                  <c:v>42047</c:v>
                </c:pt>
                <c:pt idx="720">
                  <c:v>42048</c:v>
                </c:pt>
                <c:pt idx="721">
                  <c:v>42051</c:v>
                </c:pt>
                <c:pt idx="722">
                  <c:v>42052</c:v>
                </c:pt>
                <c:pt idx="723">
                  <c:v>42053</c:v>
                </c:pt>
                <c:pt idx="724">
                  <c:v>42054</c:v>
                </c:pt>
                <c:pt idx="725">
                  <c:v>42055</c:v>
                </c:pt>
                <c:pt idx="726">
                  <c:v>42058</c:v>
                </c:pt>
                <c:pt idx="727">
                  <c:v>42059</c:v>
                </c:pt>
                <c:pt idx="728">
                  <c:v>42060</c:v>
                </c:pt>
                <c:pt idx="729">
                  <c:v>42061</c:v>
                </c:pt>
                <c:pt idx="730">
                  <c:v>42062</c:v>
                </c:pt>
                <c:pt idx="731">
                  <c:v>42065</c:v>
                </c:pt>
                <c:pt idx="732">
                  <c:v>42066</c:v>
                </c:pt>
                <c:pt idx="733">
                  <c:v>42067</c:v>
                </c:pt>
                <c:pt idx="734">
                  <c:v>42068</c:v>
                </c:pt>
                <c:pt idx="735">
                  <c:v>42069</c:v>
                </c:pt>
                <c:pt idx="736">
                  <c:v>42072</c:v>
                </c:pt>
                <c:pt idx="737">
                  <c:v>42073</c:v>
                </c:pt>
                <c:pt idx="738">
                  <c:v>42074</c:v>
                </c:pt>
                <c:pt idx="739">
                  <c:v>42075</c:v>
                </c:pt>
                <c:pt idx="740">
                  <c:v>42076</c:v>
                </c:pt>
                <c:pt idx="741">
                  <c:v>42079</c:v>
                </c:pt>
                <c:pt idx="742">
                  <c:v>42080</c:v>
                </c:pt>
                <c:pt idx="743">
                  <c:v>42081</c:v>
                </c:pt>
                <c:pt idx="744">
                  <c:v>42082</c:v>
                </c:pt>
                <c:pt idx="745">
                  <c:v>42083</c:v>
                </c:pt>
                <c:pt idx="746">
                  <c:v>42086</c:v>
                </c:pt>
                <c:pt idx="747">
                  <c:v>42087</c:v>
                </c:pt>
                <c:pt idx="748">
                  <c:v>42088</c:v>
                </c:pt>
                <c:pt idx="749">
                  <c:v>42089</c:v>
                </c:pt>
                <c:pt idx="750">
                  <c:v>42090</c:v>
                </c:pt>
                <c:pt idx="751">
                  <c:v>42093</c:v>
                </c:pt>
                <c:pt idx="752">
                  <c:v>42094</c:v>
                </c:pt>
                <c:pt idx="753">
                  <c:v>42095</c:v>
                </c:pt>
                <c:pt idx="754">
                  <c:v>42096</c:v>
                </c:pt>
                <c:pt idx="755">
                  <c:v>42101</c:v>
                </c:pt>
                <c:pt idx="756">
                  <c:v>42102</c:v>
                </c:pt>
                <c:pt idx="757">
                  <c:v>42103</c:v>
                </c:pt>
                <c:pt idx="758">
                  <c:v>42104</c:v>
                </c:pt>
                <c:pt idx="759">
                  <c:v>42107</c:v>
                </c:pt>
                <c:pt idx="760">
                  <c:v>42108</c:v>
                </c:pt>
                <c:pt idx="761">
                  <c:v>42109</c:v>
                </c:pt>
                <c:pt idx="762">
                  <c:v>42110</c:v>
                </c:pt>
                <c:pt idx="763">
                  <c:v>42111</c:v>
                </c:pt>
                <c:pt idx="764">
                  <c:v>42114</c:v>
                </c:pt>
                <c:pt idx="765">
                  <c:v>42115</c:v>
                </c:pt>
                <c:pt idx="766">
                  <c:v>42116</c:v>
                </c:pt>
                <c:pt idx="767">
                  <c:v>42117</c:v>
                </c:pt>
                <c:pt idx="768">
                  <c:v>42118</c:v>
                </c:pt>
                <c:pt idx="769">
                  <c:v>42121</c:v>
                </c:pt>
                <c:pt idx="770">
                  <c:v>42122</c:v>
                </c:pt>
                <c:pt idx="771">
                  <c:v>42123</c:v>
                </c:pt>
                <c:pt idx="772">
                  <c:v>42124</c:v>
                </c:pt>
                <c:pt idx="773">
                  <c:v>42125</c:v>
                </c:pt>
                <c:pt idx="774">
                  <c:v>42128</c:v>
                </c:pt>
                <c:pt idx="775">
                  <c:v>42129</c:v>
                </c:pt>
                <c:pt idx="776">
                  <c:v>42130</c:v>
                </c:pt>
                <c:pt idx="777">
                  <c:v>42131</c:v>
                </c:pt>
                <c:pt idx="778">
                  <c:v>42132</c:v>
                </c:pt>
                <c:pt idx="779">
                  <c:v>42135</c:v>
                </c:pt>
                <c:pt idx="780">
                  <c:v>42136</c:v>
                </c:pt>
                <c:pt idx="781">
                  <c:v>42137</c:v>
                </c:pt>
                <c:pt idx="782">
                  <c:v>42138</c:v>
                </c:pt>
                <c:pt idx="783">
                  <c:v>42139</c:v>
                </c:pt>
                <c:pt idx="784">
                  <c:v>42142</c:v>
                </c:pt>
                <c:pt idx="785">
                  <c:v>42143</c:v>
                </c:pt>
                <c:pt idx="786">
                  <c:v>42144</c:v>
                </c:pt>
                <c:pt idx="787">
                  <c:v>42145</c:v>
                </c:pt>
                <c:pt idx="788">
                  <c:v>42146</c:v>
                </c:pt>
                <c:pt idx="789">
                  <c:v>42149</c:v>
                </c:pt>
                <c:pt idx="790">
                  <c:v>42150</c:v>
                </c:pt>
                <c:pt idx="791">
                  <c:v>42151</c:v>
                </c:pt>
                <c:pt idx="792">
                  <c:v>42152</c:v>
                </c:pt>
                <c:pt idx="793">
                  <c:v>42153</c:v>
                </c:pt>
                <c:pt idx="794">
                  <c:v>42156</c:v>
                </c:pt>
                <c:pt idx="795">
                  <c:v>42157</c:v>
                </c:pt>
                <c:pt idx="796">
                  <c:v>42158</c:v>
                </c:pt>
                <c:pt idx="797">
                  <c:v>42159</c:v>
                </c:pt>
                <c:pt idx="798">
                  <c:v>42160</c:v>
                </c:pt>
                <c:pt idx="799">
                  <c:v>42164</c:v>
                </c:pt>
                <c:pt idx="800">
                  <c:v>42165</c:v>
                </c:pt>
                <c:pt idx="801">
                  <c:v>42166</c:v>
                </c:pt>
                <c:pt idx="802">
                  <c:v>42167</c:v>
                </c:pt>
                <c:pt idx="803">
                  <c:v>42170</c:v>
                </c:pt>
                <c:pt idx="804">
                  <c:v>42171</c:v>
                </c:pt>
                <c:pt idx="805">
                  <c:v>42172</c:v>
                </c:pt>
                <c:pt idx="806">
                  <c:v>42173</c:v>
                </c:pt>
                <c:pt idx="807">
                  <c:v>42174</c:v>
                </c:pt>
                <c:pt idx="808">
                  <c:v>42177</c:v>
                </c:pt>
                <c:pt idx="809">
                  <c:v>42178</c:v>
                </c:pt>
                <c:pt idx="810">
                  <c:v>42179</c:v>
                </c:pt>
                <c:pt idx="811">
                  <c:v>42180</c:v>
                </c:pt>
                <c:pt idx="812">
                  <c:v>42181</c:v>
                </c:pt>
                <c:pt idx="813">
                  <c:v>42184</c:v>
                </c:pt>
                <c:pt idx="814">
                  <c:v>42185</c:v>
                </c:pt>
                <c:pt idx="815">
                  <c:v>42186</c:v>
                </c:pt>
                <c:pt idx="816">
                  <c:v>42187</c:v>
                </c:pt>
                <c:pt idx="817">
                  <c:v>42188</c:v>
                </c:pt>
                <c:pt idx="818">
                  <c:v>42191</c:v>
                </c:pt>
                <c:pt idx="819">
                  <c:v>42192</c:v>
                </c:pt>
                <c:pt idx="820">
                  <c:v>42193</c:v>
                </c:pt>
                <c:pt idx="821">
                  <c:v>42194</c:v>
                </c:pt>
                <c:pt idx="822">
                  <c:v>42195</c:v>
                </c:pt>
                <c:pt idx="823">
                  <c:v>42198</c:v>
                </c:pt>
                <c:pt idx="824">
                  <c:v>42199</c:v>
                </c:pt>
                <c:pt idx="825">
                  <c:v>42200</c:v>
                </c:pt>
                <c:pt idx="826">
                  <c:v>42201</c:v>
                </c:pt>
                <c:pt idx="827">
                  <c:v>42202</c:v>
                </c:pt>
                <c:pt idx="828">
                  <c:v>42205</c:v>
                </c:pt>
                <c:pt idx="829">
                  <c:v>42206</c:v>
                </c:pt>
                <c:pt idx="830">
                  <c:v>42207</c:v>
                </c:pt>
                <c:pt idx="831">
                  <c:v>42208</c:v>
                </c:pt>
                <c:pt idx="832">
                  <c:v>42209</c:v>
                </c:pt>
                <c:pt idx="833">
                  <c:v>42212</c:v>
                </c:pt>
                <c:pt idx="834">
                  <c:v>42213</c:v>
                </c:pt>
                <c:pt idx="835">
                  <c:v>42214</c:v>
                </c:pt>
                <c:pt idx="836">
                  <c:v>42215</c:v>
                </c:pt>
                <c:pt idx="837">
                  <c:v>42216</c:v>
                </c:pt>
                <c:pt idx="838">
                  <c:v>42219</c:v>
                </c:pt>
                <c:pt idx="839">
                  <c:v>42220</c:v>
                </c:pt>
                <c:pt idx="840">
                  <c:v>42221</c:v>
                </c:pt>
                <c:pt idx="841">
                  <c:v>42222</c:v>
                </c:pt>
                <c:pt idx="842">
                  <c:v>42223</c:v>
                </c:pt>
                <c:pt idx="843">
                  <c:v>42226</c:v>
                </c:pt>
                <c:pt idx="844">
                  <c:v>42227</c:v>
                </c:pt>
                <c:pt idx="845">
                  <c:v>42228</c:v>
                </c:pt>
                <c:pt idx="846">
                  <c:v>42229</c:v>
                </c:pt>
                <c:pt idx="847">
                  <c:v>42230</c:v>
                </c:pt>
                <c:pt idx="848">
                  <c:v>42233</c:v>
                </c:pt>
                <c:pt idx="849">
                  <c:v>42234</c:v>
                </c:pt>
                <c:pt idx="850">
                  <c:v>42235</c:v>
                </c:pt>
                <c:pt idx="851">
                  <c:v>42236</c:v>
                </c:pt>
                <c:pt idx="852">
                  <c:v>42237</c:v>
                </c:pt>
                <c:pt idx="853">
                  <c:v>42240</c:v>
                </c:pt>
                <c:pt idx="854">
                  <c:v>42241</c:v>
                </c:pt>
                <c:pt idx="855">
                  <c:v>42242</c:v>
                </c:pt>
                <c:pt idx="856">
                  <c:v>42243</c:v>
                </c:pt>
                <c:pt idx="857">
                  <c:v>42244</c:v>
                </c:pt>
                <c:pt idx="858">
                  <c:v>42247</c:v>
                </c:pt>
                <c:pt idx="859">
                  <c:v>42248</c:v>
                </c:pt>
                <c:pt idx="860">
                  <c:v>42249</c:v>
                </c:pt>
                <c:pt idx="861">
                  <c:v>42250</c:v>
                </c:pt>
                <c:pt idx="862">
                  <c:v>42251</c:v>
                </c:pt>
                <c:pt idx="863">
                  <c:v>42254</c:v>
                </c:pt>
                <c:pt idx="864">
                  <c:v>42255</c:v>
                </c:pt>
                <c:pt idx="865">
                  <c:v>42256</c:v>
                </c:pt>
                <c:pt idx="866">
                  <c:v>42257</c:v>
                </c:pt>
                <c:pt idx="867">
                  <c:v>42258</c:v>
                </c:pt>
                <c:pt idx="868">
                  <c:v>42261</c:v>
                </c:pt>
                <c:pt idx="869">
                  <c:v>42262</c:v>
                </c:pt>
                <c:pt idx="870">
                  <c:v>42263</c:v>
                </c:pt>
                <c:pt idx="871">
                  <c:v>42264</c:v>
                </c:pt>
                <c:pt idx="872">
                  <c:v>42265</c:v>
                </c:pt>
                <c:pt idx="873">
                  <c:v>42268</c:v>
                </c:pt>
                <c:pt idx="874">
                  <c:v>42269</c:v>
                </c:pt>
                <c:pt idx="875">
                  <c:v>42270</c:v>
                </c:pt>
                <c:pt idx="876">
                  <c:v>42271</c:v>
                </c:pt>
                <c:pt idx="877">
                  <c:v>42272</c:v>
                </c:pt>
                <c:pt idx="878">
                  <c:v>42275</c:v>
                </c:pt>
                <c:pt idx="879">
                  <c:v>42276</c:v>
                </c:pt>
                <c:pt idx="880">
                  <c:v>42277</c:v>
                </c:pt>
                <c:pt idx="881">
                  <c:v>42278</c:v>
                </c:pt>
                <c:pt idx="882">
                  <c:v>42279</c:v>
                </c:pt>
                <c:pt idx="883">
                  <c:v>42282</c:v>
                </c:pt>
                <c:pt idx="884">
                  <c:v>42283</c:v>
                </c:pt>
                <c:pt idx="885">
                  <c:v>42284</c:v>
                </c:pt>
                <c:pt idx="886">
                  <c:v>42285</c:v>
                </c:pt>
                <c:pt idx="887">
                  <c:v>42286</c:v>
                </c:pt>
                <c:pt idx="888">
                  <c:v>42289</c:v>
                </c:pt>
                <c:pt idx="889">
                  <c:v>42290</c:v>
                </c:pt>
                <c:pt idx="890">
                  <c:v>42291</c:v>
                </c:pt>
                <c:pt idx="891">
                  <c:v>42292</c:v>
                </c:pt>
                <c:pt idx="892">
                  <c:v>42293</c:v>
                </c:pt>
                <c:pt idx="893">
                  <c:v>42296</c:v>
                </c:pt>
                <c:pt idx="894">
                  <c:v>42297</c:v>
                </c:pt>
                <c:pt idx="895">
                  <c:v>42298</c:v>
                </c:pt>
                <c:pt idx="896">
                  <c:v>42299</c:v>
                </c:pt>
                <c:pt idx="897">
                  <c:v>42300</c:v>
                </c:pt>
                <c:pt idx="898">
                  <c:v>42303</c:v>
                </c:pt>
                <c:pt idx="899">
                  <c:v>42304</c:v>
                </c:pt>
                <c:pt idx="900">
                  <c:v>42305</c:v>
                </c:pt>
                <c:pt idx="901">
                  <c:v>42306</c:v>
                </c:pt>
                <c:pt idx="902">
                  <c:v>42307</c:v>
                </c:pt>
                <c:pt idx="903">
                  <c:v>42310</c:v>
                </c:pt>
                <c:pt idx="904">
                  <c:v>42311</c:v>
                </c:pt>
                <c:pt idx="905">
                  <c:v>42312</c:v>
                </c:pt>
                <c:pt idx="906">
                  <c:v>42313</c:v>
                </c:pt>
                <c:pt idx="907">
                  <c:v>42314</c:v>
                </c:pt>
                <c:pt idx="908">
                  <c:v>42317</c:v>
                </c:pt>
                <c:pt idx="909">
                  <c:v>42318</c:v>
                </c:pt>
                <c:pt idx="910">
                  <c:v>42319</c:v>
                </c:pt>
                <c:pt idx="911">
                  <c:v>42320</c:v>
                </c:pt>
                <c:pt idx="912">
                  <c:v>42321</c:v>
                </c:pt>
                <c:pt idx="913">
                  <c:v>42324</c:v>
                </c:pt>
                <c:pt idx="914">
                  <c:v>42325</c:v>
                </c:pt>
                <c:pt idx="915">
                  <c:v>42326</c:v>
                </c:pt>
                <c:pt idx="916">
                  <c:v>42327</c:v>
                </c:pt>
                <c:pt idx="917">
                  <c:v>42328</c:v>
                </c:pt>
                <c:pt idx="918">
                  <c:v>42331</c:v>
                </c:pt>
                <c:pt idx="919">
                  <c:v>42332</c:v>
                </c:pt>
                <c:pt idx="920">
                  <c:v>42333</c:v>
                </c:pt>
                <c:pt idx="921">
                  <c:v>42334</c:v>
                </c:pt>
                <c:pt idx="922">
                  <c:v>42335</c:v>
                </c:pt>
                <c:pt idx="923">
                  <c:v>42338</c:v>
                </c:pt>
                <c:pt idx="924">
                  <c:v>42339</c:v>
                </c:pt>
                <c:pt idx="925">
                  <c:v>42340</c:v>
                </c:pt>
                <c:pt idx="926">
                  <c:v>42341</c:v>
                </c:pt>
                <c:pt idx="927">
                  <c:v>42342</c:v>
                </c:pt>
                <c:pt idx="928">
                  <c:v>42345</c:v>
                </c:pt>
                <c:pt idx="929">
                  <c:v>42346</c:v>
                </c:pt>
                <c:pt idx="930">
                  <c:v>42347</c:v>
                </c:pt>
                <c:pt idx="931">
                  <c:v>42348</c:v>
                </c:pt>
                <c:pt idx="932">
                  <c:v>42349</c:v>
                </c:pt>
                <c:pt idx="933">
                  <c:v>42352</c:v>
                </c:pt>
                <c:pt idx="934">
                  <c:v>42353</c:v>
                </c:pt>
                <c:pt idx="935">
                  <c:v>42354</c:v>
                </c:pt>
                <c:pt idx="936">
                  <c:v>42355</c:v>
                </c:pt>
                <c:pt idx="937">
                  <c:v>42356</c:v>
                </c:pt>
                <c:pt idx="938">
                  <c:v>42359</c:v>
                </c:pt>
                <c:pt idx="939">
                  <c:v>42360</c:v>
                </c:pt>
                <c:pt idx="940">
                  <c:v>42361</c:v>
                </c:pt>
                <c:pt idx="941">
                  <c:v>42362</c:v>
                </c:pt>
                <c:pt idx="942">
                  <c:v>42367</c:v>
                </c:pt>
                <c:pt idx="943">
                  <c:v>42368</c:v>
                </c:pt>
                <c:pt idx="944">
                  <c:v>42369</c:v>
                </c:pt>
                <c:pt idx="945">
                  <c:v>42373</c:v>
                </c:pt>
                <c:pt idx="946">
                  <c:v>42374</c:v>
                </c:pt>
                <c:pt idx="947">
                  <c:v>42375</c:v>
                </c:pt>
                <c:pt idx="948">
                  <c:v>42376</c:v>
                </c:pt>
                <c:pt idx="949">
                  <c:v>42377</c:v>
                </c:pt>
                <c:pt idx="950">
                  <c:v>42380</c:v>
                </c:pt>
                <c:pt idx="951">
                  <c:v>42381</c:v>
                </c:pt>
                <c:pt idx="952">
                  <c:v>42382</c:v>
                </c:pt>
                <c:pt idx="953">
                  <c:v>42383</c:v>
                </c:pt>
                <c:pt idx="954">
                  <c:v>42384</c:v>
                </c:pt>
                <c:pt idx="955">
                  <c:v>42387</c:v>
                </c:pt>
                <c:pt idx="956">
                  <c:v>42388</c:v>
                </c:pt>
                <c:pt idx="957">
                  <c:v>42389</c:v>
                </c:pt>
                <c:pt idx="958">
                  <c:v>42390</c:v>
                </c:pt>
                <c:pt idx="959">
                  <c:v>42391</c:v>
                </c:pt>
                <c:pt idx="960">
                  <c:v>42394</c:v>
                </c:pt>
                <c:pt idx="961">
                  <c:v>42396</c:v>
                </c:pt>
                <c:pt idx="962">
                  <c:v>42397</c:v>
                </c:pt>
                <c:pt idx="963">
                  <c:v>42398</c:v>
                </c:pt>
                <c:pt idx="964">
                  <c:v>42401</c:v>
                </c:pt>
                <c:pt idx="965">
                  <c:v>42402</c:v>
                </c:pt>
                <c:pt idx="966">
                  <c:v>42403</c:v>
                </c:pt>
                <c:pt idx="967">
                  <c:v>42404</c:v>
                </c:pt>
                <c:pt idx="968">
                  <c:v>42405</c:v>
                </c:pt>
                <c:pt idx="969">
                  <c:v>42408</c:v>
                </c:pt>
                <c:pt idx="970">
                  <c:v>42409</c:v>
                </c:pt>
                <c:pt idx="971">
                  <c:v>42410</c:v>
                </c:pt>
                <c:pt idx="972">
                  <c:v>42411</c:v>
                </c:pt>
                <c:pt idx="973">
                  <c:v>42412</c:v>
                </c:pt>
                <c:pt idx="974">
                  <c:v>42415</c:v>
                </c:pt>
                <c:pt idx="975">
                  <c:v>42416</c:v>
                </c:pt>
                <c:pt idx="976">
                  <c:v>42417</c:v>
                </c:pt>
                <c:pt idx="977">
                  <c:v>42418</c:v>
                </c:pt>
                <c:pt idx="978">
                  <c:v>42419</c:v>
                </c:pt>
                <c:pt idx="979">
                  <c:v>42422</c:v>
                </c:pt>
                <c:pt idx="980">
                  <c:v>42423</c:v>
                </c:pt>
                <c:pt idx="981">
                  <c:v>42424</c:v>
                </c:pt>
                <c:pt idx="982">
                  <c:v>42425</c:v>
                </c:pt>
                <c:pt idx="983">
                  <c:v>42426</c:v>
                </c:pt>
                <c:pt idx="984">
                  <c:v>42429</c:v>
                </c:pt>
                <c:pt idx="985">
                  <c:v>42430</c:v>
                </c:pt>
                <c:pt idx="986">
                  <c:v>42431</c:v>
                </c:pt>
                <c:pt idx="987">
                  <c:v>42432</c:v>
                </c:pt>
                <c:pt idx="988">
                  <c:v>42433</c:v>
                </c:pt>
                <c:pt idx="989">
                  <c:v>42436</c:v>
                </c:pt>
                <c:pt idx="990">
                  <c:v>42437</c:v>
                </c:pt>
                <c:pt idx="991">
                  <c:v>42438</c:v>
                </c:pt>
                <c:pt idx="992">
                  <c:v>42439</c:v>
                </c:pt>
                <c:pt idx="993">
                  <c:v>42440</c:v>
                </c:pt>
                <c:pt idx="994">
                  <c:v>42443</c:v>
                </c:pt>
                <c:pt idx="995">
                  <c:v>42444</c:v>
                </c:pt>
                <c:pt idx="996">
                  <c:v>42445</c:v>
                </c:pt>
                <c:pt idx="997">
                  <c:v>42446</c:v>
                </c:pt>
                <c:pt idx="998">
                  <c:v>42447</c:v>
                </c:pt>
                <c:pt idx="999">
                  <c:v>42450</c:v>
                </c:pt>
                <c:pt idx="1000">
                  <c:v>42451</c:v>
                </c:pt>
                <c:pt idx="1001">
                  <c:v>42452</c:v>
                </c:pt>
                <c:pt idx="1002">
                  <c:v>42453</c:v>
                </c:pt>
                <c:pt idx="1003">
                  <c:v>42458</c:v>
                </c:pt>
                <c:pt idx="1004">
                  <c:v>42459</c:v>
                </c:pt>
                <c:pt idx="1005">
                  <c:v>42460</c:v>
                </c:pt>
                <c:pt idx="1006">
                  <c:v>42461</c:v>
                </c:pt>
                <c:pt idx="1007">
                  <c:v>42464</c:v>
                </c:pt>
                <c:pt idx="1008">
                  <c:v>42465</c:v>
                </c:pt>
                <c:pt idx="1009">
                  <c:v>42466</c:v>
                </c:pt>
                <c:pt idx="1010">
                  <c:v>42467</c:v>
                </c:pt>
                <c:pt idx="1011">
                  <c:v>42468</c:v>
                </c:pt>
                <c:pt idx="1012">
                  <c:v>42471</c:v>
                </c:pt>
                <c:pt idx="1013">
                  <c:v>42472</c:v>
                </c:pt>
                <c:pt idx="1014">
                  <c:v>42473</c:v>
                </c:pt>
                <c:pt idx="1015">
                  <c:v>42474</c:v>
                </c:pt>
                <c:pt idx="1016">
                  <c:v>42475</c:v>
                </c:pt>
                <c:pt idx="1017">
                  <c:v>42478</c:v>
                </c:pt>
                <c:pt idx="1018">
                  <c:v>42479</c:v>
                </c:pt>
              </c:numCache>
            </c:numRef>
          </c:cat>
          <c:val>
            <c:numRef>
              <c:f>'[Planilha em Relatório de Conjuntura 2016 luiz]Plan2'!$B$2:$B$1020</c:f>
              <c:numCache>
                <c:formatCode>0.0</c:formatCode>
                <c:ptCount val="1019"/>
                <c:pt idx="0">
                  <c:v>96.82</c:v>
                </c:pt>
                <c:pt idx="1">
                  <c:v>96.5</c:v>
                </c:pt>
                <c:pt idx="2">
                  <c:v>96.11</c:v>
                </c:pt>
                <c:pt idx="3">
                  <c:v>95.51</c:v>
                </c:pt>
                <c:pt idx="4">
                  <c:v>95.5</c:v>
                </c:pt>
                <c:pt idx="5">
                  <c:v>95.210000000000022</c:v>
                </c:pt>
                <c:pt idx="6">
                  <c:v>94.23</c:v>
                </c:pt>
                <c:pt idx="7">
                  <c:v>94.490000000000023</c:v>
                </c:pt>
                <c:pt idx="8">
                  <c:v>95.03</c:v>
                </c:pt>
                <c:pt idx="9">
                  <c:v>95.38</c:v>
                </c:pt>
                <c:pt idx="10">
                  <c:v>94.89</c:v>
                </c:pt>
                <c:pt idx="11">
                  <c:v>94.7</c:v>
                </c:pt>
                <c:pt idx="12">
                  <c:v>94.78</c:v>
                </c:pt>
                <c:pt idx="13">
                  <c:v>94.98</c:v>
                </c:pt>
                <c:pt idx="14">
                  <c:v>94.910000000000025</c:v>
                </c:pt>
                <c:pt idx="15">
                  <c:v>94.64</c:v>
                </c:pt>
                <c:pt idx="16">
                  <c:v>93.11999999999999</c:v>
                </c:pt>
                <c:pt idx="17">
                  <c:v>93.19</c:v>
                </c:pt>
                <c:pt idx="18">
                  <c:v>93.11</c:v>
                </c:pt>
                <c:pt idx="19">
                  <c:v>93.19</c:v>
                </c:pt>
                <c:pt idx="20">
                  <c:v>93.22</c:v>
                </c:pt>
                <c:pt idx="21">
                  <c:v>93.19</c:v>
                </c:pt>
                <c:pt idx="22">
                  <c:v>93.04</c:v>
                </c:pt>
                <c:pt idx="23">
                  <c:v>92.48</c:v>
                </c:pt>
                <c:pt idx="24">
                  <c:v>93.3</c:v>
                </c:pt>
                <c:pt idx="25">
                  <c:v>92.36</c:v>
                </c:pt>
                <c:pt idx="26">
                  <c:v>91.649999999999991</c:v>
                </c:pt>
                <c:pt idx="27">
                  <c:v>92.25</c:v>
                </c:pt>
                <c:pt idx="28">
                  <c:v>92.29</c:v>
                </c:pt>
                <c:pt idx="29">
                  <c:v>91.42</c:v>
                </c:pt>
                <c:pt idx="30">
                  <c:v>91.86</c:v>
                </c:pt>
                <c:pt idx="31">
                  <c:v>92.28</c:v>
                </c:pt>
                <c:pt idx="32">
                  <c:v>92.61</c:v>
                </c:pt>
                <c:pt idx="33">
                  <c:v>92.45</c:v>
                </c:pt>
                <c:pt idx="34">
                  <c:v>91</c:v>
                </c:pt>
                <c:pt idx="35">
                  <c:v>90.79</c:v>
                </c:pt>
                <c:pt idx="36">
                  <c:v>90.460000000000022</c:v>
                </c:pt>
                <c:pt idx="37">
                  <c:v>89.490000000000023</c:v>
                </c:pt>
                <c:pt idx="38">
                  <c:v>88.93</c:v>
                </c:pt>
                <c:pt idx="39">
                  <c:v>90.84</c:v>
                </c:pt>
                <c:pt idx="40">
                  <c:v>90.7</c:v>
                </c:pt>
                <c:pt idx="41">
                  <c:v>91.01</c:v>
                </c:pt>
                <c:pt idx="42">
                  <c:v>90.97</c:v>
                </c:pt>
                <c:pt idx="43">
                  <c:v>90.45</c:v>
                </c:pt>
                <c:pt idx="44">
                  <c:v>89.79</c:v>
                </c:pt>
                <c:pt idx="45">
                  <c:v>88.22</c:v>
                </c:pt>
                <c:pt idx="46">
                  <c:v>87.95</c:v>
                </c:pt>
                <c:pt idx="47">
                  <c:v>89.169999999999987</c:v>
                </c:pt>
                <c:pt idx="48">
                  <c:v>90.09</c:v>
                </c:pt>
                <c:pt idx="49">
                  <c:v>89.61</c:v>
                </c:pt>
                <c:pt idx="50">
                  <c:v>88.6</c:v>
                </c:pt>
                <c:pt idx="51">
                  <c:v>88.710000000000022</c:v>
                </c:pt>
                <c:pt idx="52">
                  <c:v>88.940000000000026</c:v>
                </c:pt>
                <c:pt idx="53">
                  <c:v>88.86</c:v>
                </c:pt>
                <c:pt idx="54">
                  <c:v>88.7</c:v>
                </c:pt>
                <c:pt idx="55">
                  <c:v>92.29</c:v>
                </c:pt>
                <c:pt idx="56">
                  <c:v>90.240000000000023</c:v>
                </c:pt>
                <c:pt idx="57">
                  <c:v>91.4</c:v>
                </c:pt>
                <c:pt idx="58">
                  <c:v>91.26</c:v>
                </c:pt>
                <c:pt idx="59">
                  <c:v>90.7</c:v>
                </c:pt>
                <c:pt idx="60">
                  <c:v>89.78</c:v>
                </c:pt>
                <c:pt idx="61">
                  <c:v>90.38</c:v>
                </c:pt>
                <c:pt idx="62">
                  <c:v>89.04</c:v>
                </c:pt>
                <c:pt idx="63">
                  <c:v>89.89</c:v>
                </c:pt>
                <c:pt idx="64">
                  <c:v>89.82</c:v>
                </c:pt>
                <c:pt idx="65">
                  <c:v>90.43</c:v>
                </c:pt>
                <c:pt idx="66">
                  <c:v>91.47</c:v>
                </c:pt>
                <c:pt idx="67">
                  <c:v>91.54</c:v>
                </c:pt>
                <c:pt idx="68">
                  <c:v>91.4</c:v>
                </c:pt>
                <c:pt idx="69">
                  <c:v>92.77</c:v>
                </c:pt>
                <c:pt idx="70">
                  <c:v>92.6</c:v>
                </c:pt>
                <c:pt idx="71">
                  <c:v>90.81</c:v>
                </c:pt>
                <c:pt idx="72">
                  <c:v>91.82</c:v>
                </c:pt>
                <c:pt idx="73">
                  <c:v>92.990000000000023</c:v>
                </c:pt>
                <c:pt idx="74">
                  <c:v>93.84</c:v>
                </c:pt>
                <c:pt idx="75">
                  <c:v>95.25</c:v>
                </c:pt>
                <c:pt idx="76">
                  <c:v>95.51</c:v>
                </c:pt>
                <c:pt idx="77">
                  <c:v>94.9</c:v>
                </c:pt>
                <c:pt idx="78">
                  <c:v>94.51</c:v>
                </c:pt>
                <c:pt idx="79">
                  <c:v>93.39</c:v>
                </c:pt>
                <c:pt idx="80">
                  <c:v>95.05</c:v>
                </c:pt>
                <c:pt idx="81">
                  <c:v>95.53</c:v>
                </c:pt>
                <c:pt idx="82">
                  <c:v>94.86</c:v>
                </c:pt>
                <c:pt idx="83">
                  <c:v>93.25</c:v>
                </c:pt>
                <c:pt idx="84">
                  <c:v>93.990000000000023</c:v>
                </c:pt>
                <c:pt idx="85">
                  <c:v>93.1</c:v>
                </c:pt>
                <c:pt idx="86">
                  <c:v>93.39</c:v>
                </c:pt>
                <c:pt idx="87">
                  <c:v>94.02</c:v>
                </c:pt>
                <c:pt idx="88">
                  <c:v>94.4</c:v>
                </c:pt>
                <c:pt idx="89">
                  <c:v>95.19</c:v>
                </c:pt>
                <c:pt idx="90">
                  <c:v>94.59</c:v>
                </c:pt>
                <c:pt idx="91">
                  <c:v>94.98</c:v>
                </c:pt>
                <c:pt idx="92">
                  <c:v>95.81</c:v>
                </c:pt>
                <c:pt idx="93">
                  <c:v>95.85</c:v>
                </c:pt>
                <c:pt idx="94">
                  <c:v>95.14</c:v>
                </c:pt>
                <c:pt idx="95">
                  <c:v>93.95</c:v>
                </c:pt>
                <c:pt idx="96">
                  <c:v>94.36</c:v>
                </c:pt>
                <c:pt idx="97">
                  <c:v>95.1</c:v>
                </c:pt>
                <c:pt idx="98">
                  <c:v>95.36</c:v>
                </c:pt>
                <c:pt idx="99">
                  <c:v>95.22</c:v>
                </c:pt>
                <c:pt idx="100">
                  <c:v>95.43</c:v>
                </c:pt>
                <c:pt idx="101">
                  <c:v>95.97</c:v>
                </c:pt>
                <c:pt idx="102">
                  <c:v>95.2</c:v>
                </c:pt>
                <c:pt idx="103">
                  <c:v>95.45</c:v>
                </c:pt>
                <c:pt idx="104">
                  <c:v>95.38</c:v>
                </c:pt>
                <c:pt idx="105">
                  <c:v>95.679999999999978</c:v>
                </c:pt>
                <c:pt idx="106">
                  <c:v>95.73</c:v>
                </c:pt>
                <c:pt idx="107">
                  <c:v>95.7</c:v>
                </c:pt>
                <c:pt idx="108">
                  <c:v>95.53</c:v>
                </c:pt>
                <c:pt idx="109">
                  <c:v>95.48</c:v>
                </c:pt>
                <c:pt idx="110">
                  <c:v>95.740000000000023</c:v>
                </c:pt>
                <c:pt idx="111">
                  <c:v>94.61999999999999</c:v>
                </c:pt>
                <c:pt idx="112">
                  <c:v>94.47</c:v>
                </c:pt>
                <c:pt idx="113">
                  <c:v>92.940000000000026</c:v>
                </c:pt>
                <c:pt idx="114">
                  <c:v>93.960000000000022</c:v>
                </c:pt>
                <c:pt idx="115">
                  <c:v>94.45</c:v>
                </c:pt>
                <c:pt idx="116">
                  <c:v>94.1</c:v>
                </c:pt>
                <c:pt idx="117">
                  <c:v>94.01</c:v>
                </c:pt>
                <c:pt idx="118">
                  <c:v>93.48</c:v>
                </c:pt>
                <c:pt idx="119">
                  <c:v>94.01</c:v>
                </c:pt>
                <c:pt idx="120">
                  <c:v>94.78</c:v>
                </c:pt>
                <c:pt idx="121">
                  <c:v>95.149999999999991</c:v>
                </c:pt>
                <c:pt idx="122">
                  <c:v>95.36999999999999</c:v>
                </c:pt>
                <c:pt idx="123">
                  <c:v>92.72</c:v>
                </c:pt>
                <c:pt idx="124">
                  <c:v>95.04</c:v>
                </c:pt>
                <c:pt idx="125">
                  <c:v>94.48</c:v>
                </c:pt>
                <c:pt idx="126">
                  <c:v>94.5</c:v>
                </c:pt>
                <c:pt idx="127">
                  <c:v>94.88</c:v>
                </c:pt>
                <c:pt idx="128">
                  <c:v>94.710000000000022</c:v>
                </c:pt>
                <c:pt idx="129">
                  <c:v>94.990000000000023</c:v>
                </c:pt>
                <c:pt idx="130">
                  <c:v>95.25</c:v>
                </c:pt>
                <c:pt idx="131">
                  <c:v>95.98</c:v>
                </c:pt>
                <c:pt idx="132">
                  <c:v>95.56</c:v>
                </c:pt>
                <c:pt idx="133">
                  <c:v>96</c:v>
                </c:pt>
                <c:pt idx="134">
                  <c:v>94.940000000000026</c:v>
                </c:pt>
                <c:pt idx="135">
                  <c:v>93.710000000000022</c:v>
                </c:pt>
                <c:pt idx="136">
                  <c:v>93.56</c:v>
                </c:pt>
                <c:pt idx="137">
                  <c:v>92.5</c:v>
                </c:pt>
                <c:pt idx="138">
                  <c:v>92.29</c:v>
                </c:pt>
                <c:pt idx="139">
                  <c:v>92.75</c:v>
                </c:pt>
                <c:pt idx="140">
                  <c:v>93.85</c:v>
                </c:pt>
                <c:pt idx="141">
                  <c:v>93.36</c:v>
                </c:pt>
                <c:pt idx="142">
                  <c:v>93.04</c:v>
                </c:pt>
                <c:pt idx="143">
                  <c:v>92.48</c:v>
                </c:pt>
                <c:pt idx="144">
                  <c:v>93.2</c:v>
                </c:pt>
                <c:pt idx="145">
                  <c:v>92.2</c:v>
                </c:pt>
                <c:pt idx="146">
                  <c:v>93.26</c:v>
                </c:pt>
                <c:pt idx="147">
                  <c:v>95.06</c:v>
                </c:pt>
                <c:pt idx="148">
                  <c:v>92.42</c:v>
                </c:pt>
                <c:pt idx="149">
                  <c:v>93.09</c:v>
                </c:pt>
                <c:pt idx="150">
                  <c:v>94.64</c:v>
                </c:pt>
                <c:pt idx="151">
                  <c:v>94.79</c:v>
                </c:pt>
                <c:pt idx="152">
                  <c:v>94.82</c:v>
                </c:pt>
                <c:pt idx="153">
                  <c:v>94.960000000000022</c:v>
                </c:pt>
                <c:pt idx="154">
                  <c:v>94.27</c:v>
                </c:pt>
                <c:pt idx="155">
                  <c:v>93.84</c:v>
                </c:pt>
                <c:pt idx="156">
                  <c:v>94.76</c:v>
                </c:pt>
                <c:pt idx="157">
                  <c:v>94.01</c:v>
                </c:pt>
                <c:pt idx="158">
                  <c:v>94.9</c:v>
                </c:pt>
                <c:pt idx="159">
                  <c:v>95.34</c:v>
                </c:pt>
                <c:pt idx="160">
                  <c:v>96.32</c:v>
                </c:pt>
                <c:pt idx="161">
                  <c:v>95.61999999999999</c:v>
                </c:pt>
                <c:pt idx="162">
                  <c:v>95.23</c:v>
                </c:pt>
                <c:pt idx="163">
                  <c:v>95.36999999999999</c:v>
                </c:pt>
                <c:pt idx="164">
                  <c:v>95.57</c:v>
                </c:pt>
                <c:pt idx="165">
                  <c:v>95.440000000000026</c:v>
                </c:pt>
                <c:pt idx="166">
                  <c:v>95.210000000000022</c:v>
                </c:pt>
                <c:pt idx="167">
                  <c:v>94.38</c:v>
                </c:pt>
                <c:pt idx="168">
                  <c:v>94.42</c:v>
                </c:pt>
                <c:pt idx="169">
                  <c:v>93.76</c:v>
                </c:pt>
                <c:pt idx="170">
                  <c:v>93.85</c:v>
                </c:pt>
                <c:pt idx="171">
                  <c:v>93.210000000000022</c:v>
                </c:pt>
                <c:pt idx="172">
                  <c:v>93.48</c:v>
                </c:pt>
                <c:pt idx="173">
                  <c:v>94.06</c:v>
                </c:pt>
                <c:pt idx="174">
                  <c:v>92.93</c:v>
                </c:pt>
                <c:pt idx="175">
                  <c:v>94.19</c:v>
                </c:pt>
                <c:pt idx="176">
                  <c:v>93.440000000000026</c:v>
                </c:pt>
                <c:pt idx="177">
                  <c:v>93.88</c:v>
                </c:pt>
                <c:pt idx="178">
                  <c:v>94.92</c:v>
                </c:pt>
                <c:pt idx="179">
                  <c:v>95.06</c:v>
                </c:pt>
                <c:pt idx="180">
                  <c:v>94.69</c:v>
                </c:pt>
                <c:pt idx="181">
                  <c:v>94.58</c:v>
                </c:pt>
                <c:pt idx="182">
                  <c:v>95.05</c:v>
                </c:pt>
                <c:pt idx="183">
                  <c:v>94.95</c:v>
                </c:pt>
                <c:pt idx="184">
                  <c:v>95.240000000000023</c:v>
                </c:pt>
                <c:pt idx="185">
                  <c:v>95.34</c:v>
                </c:pt>
                <c:pt idx="186">
                  <c:v>94.83</c:v>
                </c:pt>
                <c:pt idx="187">
                  <c:v>94.649999999999991</c:v>
                </c:pt>
                <c:pt idx="188">
                  <c:v>94.86</c:v>
                </c:pt>
                <c:pt idx="189">
                  <c:v>95.32</c:v>
                </c:pt>
                <c:pt idx="190">
                  <c:v>95.5</c:v>
                </c:pt>
                <c:pt idx="191">
                  <c:v>95.22</c:v>
                </c:pt>
                <c:pt idx="192">
                  <c:v>94.47</c:v>
                </c:pt>
                <c:pt idx="193">
                  <c:v>94.92</c:v>
                </c:pt>
                <c:pt idx="194">
                  <c:v>94.14</c:v>
                </c:pt>
                <c:pt idx="195">
                  <c:v>94.25</c:v>
                </c:pt>
                <c:pt idx="196">
                  <c:v>94.61</c:v>
                </c:pt>
                <c:pt idx="197">
                  <c:v>94.460000000000022</c:v>
                </c:pt>
                <c:pt idx="198">
                  <c:v>94.410000000000025</c:v>
                </c:pt>
                <c:pt idx="199">
                  <c:v>94.410000000000025</c:v>
                </c:pt>
                <c:pt idx="200">
                  <c:v>94.95</c:v>
                </c:pt>
                <c:pt idx="201">
                  <c:v>95.32</c:v>
                </c:pt>
                <c:pt idx="202">
                  <c:v>94.55</c:v>
                </c:pt>
                <c:pt idx="203">
                  <c:v>94.77</c:v>
                </c:pt>
                <c:pt idx="204">
                  <c:v>94.910000000000025</c:v>
                </c:pt>
                <c:pt idx="205">
                  <c:v>95.36</c:v>
                </c:pt>
                <c:pt idx="206">
                  <c:v>95.33</c:v>
                </c:pt>
                <c:pt idx="207">
                  <c:v>95.02</c:v>
                </c:pt>
                <c:pt idx="208">
                  <c:v>95.95</c:v>
                </c:pt>
                <c:pt idx="209">
                  <c:v>96.6</c:v>
                </c:pt>
                <c:pt idx="210">
                  <c:v>96.8</c:v>
                </c:pt>
                <c:pt idx="211">
                  <c:v>97.56</c:v>
                </c:pt>
                <c:pt idx="212">
                  <c:v>97.47</c:v>
                </c:pt>
                <c:pt idx="213">
                  <c:v>97.32</c:v>
                </c:pt>
                <c:pt idx="214">
                  <c:v>97.669999999999987</c:v>
                </c:pt>
                <c:pt idx="215">
                  <c:v>97.990000000000023</c:v>
                </c:pt>
                <c:pt idx="216">
                  <c:v>97.86999999999999</c:v>
                </c:pt>
                <c:pt idx="217">
                  <c:v>97.55</c:v>
                </c:pt>
                <c:pt idx="218">
                  <c:v>97.47</c:v>
                </c:pt>
                <c:pt idx="219">
                  <c:v>97.1</c:v>
                </c:pt>
                <c:pt idx="220">
                  <c:v>95.8</c:v>
                </c:pt>
                <c:pt idx="221">
                  <c:v>95.990000000000023</c:v>
                </c:pt>
                <c:pt idx="222">
                  <c:v>96.04</c:v>
                </c:pt>
                <c:pt idx="223">
                  <c:v>95.84</c:v>
                </c:pt>
                <c:pt idx="224">
                  <c:v>95.28</c:v>
                </c:pt>
                <c:pt idx="225">
                  <c:v>94.740000000000023</c:v>
                </c:pt>
                <c:pt idx="226">
                  <c:v>94.73</c:v>
                </c:pt>
                <c:pt idx="227">
                  <c:v>94.54</c:v>
                </c:pt>
                <c:pt idx="228">
                  <c:v>95.679999999999978</c:v>
                </c:pt>
                <c:pt idx="229">
                  <c:v>95.29</c:v>
                </c:pt>
                <c:pt idx="230">
                  <c:v>95.63</c:v>
                </c:pt>
                <c:pt idx="231">
                  <c:v>96.149999999999991</c:v>
                </c:pt>
                <c:pt idx="232">
                  <c:v>95.73</c:v>
                </c:pt>
                <c:pt idx="233">
                  <c:v>95.76</c:v>
                </c:pt>
                <c:pt idx="234">
                  <c:v>95.09</c:v>
                </c:pt>
                <c:pt idx="235">
                  <c:v>95.33</c:v>
                </c:pt>
                <c:pt idx="236">
                  <c:v>95.57</c:v>
                </c:pt>
                <c:pt idx="237">
                  <c:v>96.09</c:v>
                </c:pt>
                <c:pt idx="238">
                  <c:v>95.210000000000022</c:v>
                </c:pt>
                <c:pt idx="239">
                  <c:v>95.33</c:v>
                </c:pt>
                <c:pt idx="240">
                  <c:v>94.85</c:v>
                </c:pt>
                <c:pt idx="241">
                  <c:v>94.86999999999999</c:v>
                </c:pt>
                <c:pt idx="242">
                  <c:v>94.8</c:v>
                </c:pt>
                <c:pt idx="243">
                  <c:v>95.35</c:v>
                </c:pt>
                <c:pt idx="244">
                  <c:v>95.43</c:v>
                </c:pt>
                <c:pt idx="245">
                  <c:v>95.4</c:v>
                </c:pt>
                <c:pt idx="246">
                  <c:v>95.649999999999991</c:v>
                </c:pt>
                <c:pt idx="247">
                  <c:v>94.440000000000026</c:v>
                </c:pt>
                <c:pt idx="248">
                  <c:v>94.8</c:v>
                </c:pt>
                <c:pt idx="249">
                  <c:v>94.45</c:v>
                </c:pt>
                <c:pt idx="250">
                  <c:v>94.679999999999978</c:v>
                </c:pt>
                <c:pt idx="251">
                  <c:v>94.61</c:v>
                </c:pt>
                <c:pt idx="252">
                  <c:v>94.35</c:v>
                </c:pt>
                <c:pt idx="253">
                  <c:v>94.47</c:v>
                </c:pt>
                <c:pt idx="254">
                  <c:v>93.97</c:v>
                </c:pt>
                <c:pt idx="255">
                  <c:v>92.51</c:v>
                </c:pt>
                <c:pt idx="256">
                  <c:v>92.57</c:v>
                </c:pt>
                <c:pt idx="257">
                  <c:v>91.02</c:v>
                </c:pt>
                <c:pt idx="258">
                  <c:v>90.679999999999978</c:v>
                </c:pt>
                <c:pt idx="259">
                  <c:v>91.11999999999999</c:v>
                </c:pt>
                <c:pt idx="260">
                  <c:v>91.960000000000022</c:v>
                </c:pt>
                <c:pt idx="261">
                  <c:v>91.75</c:v>
                </c:pt>
                <c:pt idx="262">
                  <c:v>92.33</c:v>
                </c:pt>
                <c:pt idx="263">
                  <c:v>92.72</c:v>
                </c:pt>
                <c:pt idx="264">
                  <c:v>92.410000000000025</c:v>
                </c:pt>
                <c:pt idx="265">
                  <c:v>91.93</c:v>
                </c:pt>
                <c:pt idx="266">
                  <c:v>90.63</c:v>
                </c:pt>
                <c:pt idx="267">
                  <c:v>92.11</c:v>
                </c:pt>
                <c:pt idx="268">
                  <c:v>92.710000000000022</c:v>
                </c:pt>
                <c:pt idx="269">
                  <c:v>93.61</c:v>
                </c:pt>
                <c:pt idx="270">
                  <c:v>93.36</c:v>
                </c:pt>
                <c:pt idx="271">
                  <c:v>93.5</c:v>
                </c:pt>
                <c:pt idx="272">
                  <c:v>93.53</c:v>
                </c:pt>
                <c:pt idx="273">
                  <c:v>93.36</c:v>
                </c:pt>
                <c:pt idx="274">
                  <c:v>92.940000000000026</c:v>
                </c:pt>
                <c:pt idx="275">
                  <c:v>92.85</c:v>
                </c:pt>
                <c:pt idx="276">
                  <c:v>93.38</c:v>
                </c:pt>
                <c:pt idx="277">
                  <c:v>93.440000000000026</c:v>
                </c:pt>
                <c:pt idx="278">
                  <c:v>93.440000000000026</c:v>
                </c:pt>
                <c:pt idx="279">
                  <c:v>93.45</c:v>
                </c:pt>
                <c:pt idx="280">
                  <c:v>93.36999999999999</c:v>
                </c:pt>
                <c:pt idx="281">
                  <c:v>93.07</c:v>
                </c:pt>
                <c:pt idx="282">
                  <c:v>92.79</c:v>
                </c:pt>
                <c:pt idx="283">
                  <c:v>92.86999999999999</c:v>
                </c:pt>
                <c:pt idx="284">
                  <c:v>92.86</c:v>
                </c:pt>
                <c:pt idx="285">
                  <c:v>93.460000000000022</c:v>
                </c:pt>
                <c:pt idx="286">
                  <c:v>92.490000000000023</c:v>
                </c:pt>
                <c:pt idx="287">
                  <c:v>92.460000000000022</c:v>
                </c:pt>
                <c:pt idx="288">
                  <c:v>91.9</c:v>
                </c:pt>
                <c:pt idx="289">
                  <c:v>93.08</c:v>
                </c:pt>
                <c:pt idx="290">
                  <c:v>93.14</c:v>
                </c:pt>
                <c:pt idx="291">
                  <c:v>93.11999999999999</c:v>
                </c:pt>
                <c:pt idx="292">
                  <c:v>93.82</c:v>
                </c:pt>
                <c:pt idx="293">
                  <c:v>94.02</c:v>
                </c:pt>
                <c:pt idx="294">
                  <c:v>93.39</c:v>
                </c:pt>
                <c:pt idx="295">
                  <c:v>93.8</c:v>
                </c:pt>
                <c:pt idx="296">
                  <c:v>94.240000000000023</c:v>
                </c:pt>
                <c:pt idx="297">
                  <c:v>94.26</c:v>
                </c:pt>
                <c:pt idx="298">
                  <c:v>94.240000000000023</c:v>
                </c:pt>
                <c:pt idx="299">
                  <c:v>94.34</c:v>
                </c:pt>
                <c:pt idx="300">
                  <c:v>94.23</c:v>
                </c:pt>
                <c:pt idx="301">
                  <c:v>91.440000000000026</c:v>
                </c:pt>
                <c:pt idx="302">
                  <c:v>90.51</c:v>
                </c:pt>
                <c:pt idx="303">
                  <c:v>91.11</c:v>
                </c:pt>
                <c:pt idx="304">
                  <c:v>91.460000000000022</c:v>
                </c:pt>
                <c:pt idx="305">
                  <c:v>91.83</c:v>
                </c:pt>
                <c:pt idx="306">
                  <c:v>92.23</c:v>
                </c:pt>
                <c:pt idx="307">
                  <c:v>91.54</c:v>
                </c:pt>
                <c:pt idx="308">
                  <c:v>91.33</c:v>
                </c:pt>
                <c:pt idx="309">
                  <c:v>91.93</c:v>
                </c:pt>
                <c:pt idx="310">
                  <c:v>92.11</c:v>
                </c:pt>
                <c:pt idx="311">
                  <c:v>91.86999999999999</c:v>
                </c:pt>
                <c:pt idx="312">
                  <c:v>92.07</c:v>
                </c:pt>
                <c:pt idx="313">
                  <c:v>92.169999999999987</c:v>
                </c:pt>
                <c:pt idx="314">
                  <c:v>92.26</c:v>
                </c:pt>
                <c:pt idx="315">
                  <c:v>92.54</c:v>
                </c:pt>
                <c:pt idx="316">
                  <c:v>92.82</c:v>
                </c:pt>
                <c:pt idx="317">
                  <c:v>92.73</c:v>
                </c:pt>
                <c:pt idx="318">
                  <c:v>92.52</c:v>
                </c:pt>
                <c:pt idx="319">
                  <c:v>92.4</c:v>
                </c:pt>
                <c:pt idx="320">
                  <c:v>92.72</c:v>
                </c:pt>
                <c:pt idx="321">
                  <c:v>92.52</c:v>
                </c:pt>
                <c:pt idx="322">
                  <c:v>92.03</c:v>
                </c:pt>
                <c:pt idx="323">
                  <c:v>92.26</c:v>
                </c:pt>
                <c:pt idx="324">
                  <c:v>92.8</c:v>
                </c:pt>
                <c:pt idx="325">
                  <c:v>92.86999999999999</c:v>
                </c:pt>
                <c:pt idx="326">
                  <c:v>93.4</c:v>
                </c:pt>
                <c:pt idx="327">
                  <c:v>93.86999999999999</c:v>
                </c:pt>
                <c:pt idx="328">
                  <c:v>93.78</c:v>
                </c:pt>
                <c:pt idx="329">
                  <c:v>93.86999999999999</c:v>
                </c:pt>
                <c:pt idx="330">
                  <c:v>93.9</c:v>
                </c:pt>
                <c:pt idx="331">
                  <c:v>93.740000000000023</c:v>
                </c:pt>
                <c:pt idx="332">
                  <c:v>93.69</c:v>
                </c:pt>
                <c:pt idx="333">
                  <c:v>93.92</c:v>
                </c:pt>
                <c:pt idx="334">
                  <c:v>93.6</c:v>
                </c:pt>
                <c:pt idx="335">
                  <c:v>93.22</c:v>
                </c:pt>
                <c:pt idx="336">
                  <c:v>93.29</c:v>
                </c:pt>
                <c:pt idx="337">
                  <c:v>93.59</c:v>
                </c:pt>
                <c:pt idx="338">
                  <c:v>93.86</c:v>
                </c:pt>
                <c:pt idx="339">
                  <c:v>94.08</c:v>
                </c:pt>
                <c:pt idx="340">
                  <c:v>94.179999999999978</c:v>
                </c:pt>
                <c:pt idx="341">
                  <c:v>94.45</c:v>
                </c:pt>
                <c:pt idx="342">
                  <c:v>94.39</c:v>
                </c:pt>
                <c:pt idx="343">
                  <c:v>94.13</c:v>
                </c:pt>
                <c:pt idx="344">
                  <c:v>94.26</c:v>
                </c:pt>
                <c:pt idx="345">
                  <c:v>94.34</c:v>
                </c:pt>
                <c:pt idx="346">
                  <c:v>94.35</c:v>
                </c:pt>
                <c:pt idx="347">
                  <c:v>94.179999999999978</c:v>
                </c:pt>
                <c:pt idx="348">
                  <c:v>94.169999999999987</c:v>
                </c:pt>
                <c:pt idx="349">
                  <c:v>94.649999999999991</c:v>
                </c:pt>
                <c:pt idx="350">
                  <c:v>94.4</c:v>
                </c:pt>
                <c:pt idx="351">
                  <c:v>93.740000000000023</c:v>
                </c:pt>
                <c:pt idx="352">
                  <c:v>94.07</c:v>
                </c:pt>
                <c:pt idx="353">
                  <c:v>94.48</c:v>
                </c:pt>
                <c:pt idx="354">
                  <c:v>94.3</c:v>
                </c:pt>
                <c:pt idx="355">
                  <c:v>94.490000000000023</c:v>
                </c:pt>
                <c:pt idx="356">
                  <c:v>94.440000000000026</c:v>
                </c:pt>
                <c:pt idx="357">
                  <c:v>94.48</c:v>
                </c:pt>
                <c:pt idx="358">
                  <c:v>94.16</c:v>
                </c:pt>
                <c:pt idx="359">
                  <c:v>93.72</c:v>
                </c:pt>
                <c:pt idx="360">
                  <c:v>93.8</c:v>
                </c:pt>
                <c:pt idx="361">
                  <c:v>94.09</c:v>
                </c:pt>
                <c:pt idx="362">
                  <c:v>94.07</c:v>
                </c:pt>
                <c:pt idx="363">
                  <c:v>93.97</c:v>
                </c:pt>
                <c:pt idx="364">
                  <c:v>93.490000000000023</c:v>
                </c:pt>
                <c:pt idx="365">
                  <c:v>94.08</c:v>
                </c:pt>
                <c:pt idx="366">
                  <c:v>93.490000000000023</c:v>
                </c:pt>
                <c:pt idx="367">
                  <c:v>93.61</c:v>
                </c:pt>
                <c:pt idx="368">
                  <c:v>93.61</c:v>
                </c:pt>
                <c:pt idx="369">
                  <c:v>93.710000000000022</c:v>
                </c:pt>
                <c:pt idx="370">
                  <c:v>93.36999999999999</c:v>
                </c:pt>
                <c:pt idx="371">
                  <c:v>93.98</c:v>
                </c:pt>
                <c:pt idx="372">
                  <c:v>93.43</c:v>
                </c:pt>
                <c:pt idx="373">
                  <c:v>93.88</c:v>
                </c:pt>
                <c:pt idx="374">
                  <c:v>94.04</c:v>
                </c:pt>
                <c:pt idx="375">
                  <c:v>94.36999999999999</c:v>
                </c:pt>
                <c:pt idx="376">
                  <c:v>94.03</c:v>
                </c:pt>
                <c:pt idx="377">
                  <c:v>94.669999999999987</c:v>
                </c:pt>
                <c:pt idx="378">
                  <c:v>94.95</c:v>
                </c:pt>
                <c:pt idx="379">
                  <c:v>94.79</c:v>
                </c:pt>
                <c:pt idx="380">
                  <c:v>94.61999999999999</c:v>
                </c:pt>
                <c:pt idx="381">
                  <c:v>95.29</c:v>
                </c:pt>
                <c:pt idx="382">
                  <c:v>95.149999999999991</c:v>
                </c:pt>
                <c:pt idx="383">
                  <c:v>95.2</c:v>
                </c:pt>
                <c:pt idx="384">
                  <c:v>95.01</c:v>
                </c:pt>
                <c:pt idx="385">
                  <c:v>95.13</c:v>
                </c:pt>
                <c:pt idx="386">
                  <c:v>94.58</c:v>
                </c:pt>
                <c:pt idx="387">
                  <c:v>95.210000000000022</c:v>
                </c:pt>
                <c:pt idx="388">
                  <c:v>95.06</c:v>
                </c:pt>
                <c:pt idx="389">
                  <c:v>94.97</c:v>
                </c:pt>
                <c:pt idx="390">
                  <c:v>94.169999999999987</c:v>
                </c:pt>
                <c:pt idx="391">
                  <c:v>93.79</c:v>
                </c:pt>
                <c:pt idx="392">
                  <c:v>94.149999999999991</c:v>
                </c:pt>
                <c:pt idx="393">
                  <c:v>94.95</c:v>
                </c:pt>
                <c:pt idx="394">
                  <c:v>94.76</c:v>
                </c:pt>
                <c:pt idx="395">
                  <c:v>95.78</c:v>
                </c:pt>
                <c:pt idx="396">
                  <c:v>95.57</c:v>
                </c:pt>
                <c:pt idx="397">
                  <c:v>94.710000000000022</c:v>
                </c:pt>
                <c:pt idx="398">
                  <c:v>94.8</c:v>
                </c:pt>
                <c:pt idx="399">
                  <c:v>94.88</c:v>
                </c:pt>
                <c:pt idx="400">
                  <c:v>95.02</c:v>
                </c:pt>
                <c:pt idx="401">
                  <c:v>94.93</c:v>
                </c:pt>
                <c:pt idx="402">
                  <c:v>94.84</c:v>
                </c:pt>
                <c:pt idx="403">
                  <c:v>95.23</c:v>
                </c:pt>
                <c:pt idx="404">
                  <c:v>95.02</c:v>
                </c:pt>
                <c:pt idx="405">
                  <c:v>95.64</c:v>
                </c:pt>
                <c:pt idx="406">
                  <c:v>95.73</c:v>
                </c:pt>
                <c:pt idx="407">
                  <c:v>96.13</c:v>
                </c:pt>
                <c:pt idx="408">
                  <c:v>96.08</c:v>
                </c:pt>
                <c:pt idx="409">
                  <c:v>95.09</c:v>
                </c:pt>
                <c:pt idx="410">
                  <c:v>95.679999999999978</c:v>
                </c:pt>
                <c:pt idx="411">
                  <c:v>95.97</c:v>
                </c:pt>
                <c:pt idx="412">
                  <c:v>96.649999999999991</c:v>
                </c:pt>
                <c:pt idx="413">
                  <c:v>97.169999999999987</c:v>
                </c:pt>
                <c:pt idx="414">
                  <c:v>97.14</c:v>
                </c:pt>
                <c:pt idx="415">
                  <c:v>97.97</c:v>
                </c:pt>
                <c:pt idx="416">
                  <c:v>98.25</c:v>
                </c:pt>
                <c:pt idx="417">
                  <c:v>97.61</c:v>
                </c:pt>
                <c:pt idx="418">
                  <c:v>98.92</c:v>
                </c:pt>
                <c:pt idx="419">
                  <c:v>99.09</c:v>
                </c:pt>
                <c:pt idx="420">
                  <c:v>98.410000000000025</c:v>
                </c:pt>
                <c:pt idx="421">
                  <c:v>97.9</c:v>
                </c:pt>
                <c:pt idx="422">
                  <c:v>98.490000000000023</c:v>
                </c:pt>
                <c:pt idx="423">
                  <c:v>97.97</c:v>
                </c:pt>
                <c:pt idx="424">
                  <c:v>98.240000000000023</c:v>
                </c:pt>
                <c:pt idx="425">
                  <c:v>99</c:v>
                </c:pt>
                <c:pt idx="426">
                  <c:v>98.02</c:v>
                </c:pt>
                <c:pt idx="427">
                  <c:v>97.78</c:v>
                </c:pt>
                <c:pt idx="428">
                  <c:v>98.210000000000022</c:v>
                </c:pt>
                <c:pt idx="429">
                  <c:v>97.960000000000022</c:v>
                </c:pt>
                <c:pt idx="430">
                  <c:v>98.11</c:v>
                </c:pt>
                <c:pt idx="431">
                  <c:v>97.97</c:v>
                </c:pt>
                <c:pt idx="432">
                  <c:v>98.35</c:v>
                </c:pt>
                <c:pt idx="433">
                  <c:v>98.01</c:v>
                </c:pt>
                <c:pt idx="434">
                  <c:v>98.11999999999999</c:v>
                </c:pt>
                <c:pt idx="435">
                  <c:v>98.02</c:v>
                </c:pt>
                <c:pt idx="436">
                  <c:v>97.76</c:v>
                </c:pt>
                <c:pt idx="437">
                  <c:v>97.2</c:v>
                </c:pt>
                <c:pt idx="438">
                  <c:v>96.03</c:v>
                </c:pt>
                <c:pt idx="439">
                  <c:v>95.53</c:v>
                </c:pt>
                <c:pt idx="440">
                  <c:v>96.36</c:v>
                </c:pt>
                <c:pt idx="441">
                  <c:v>95.85</c:v>
                </c:pt>
                <c:pt idx="442">
                  <c:v>95.61999999999999</c:v>
                </c:pt>
                <c:pt idx="443">
                  <c:v>95.72</c:v>
                </c:pt>
                <c:pt idx="444">
                  <c:v>95.9</c:v>
                </c:pt>
                <c:pt idx="445">
                  <c:v>95.55</c:v>
                </c:pt>
                <c:pt idx="446">
                  <c:v>95.93</c:v>
                </c:pt>
                <c:pt idx="447">
                  <c:v>96.58</c:v>
                </c:pt>
                <c:pt idx="448">
                  <c:v>96.09</c:v>
                </c:pt>
                <c:pt idx="449">
                  <c:v>96.36999999999999</c:v>
                </c:pt>
                <c:pt idx="450">
                  <c:v>96.28</c:v>
                </c:pt>
                <c:pt idx="451">
                  <c:v>96.52</c:v>
                </c:pt>
                <c:pt idx="452">
                  <c:v>97.1</c:v>
                </c:pt>
                <c:pt idx="453">
                  <c:v>96.63</c:v>
                </c:pt>
                <c:pt idx="454">
                  <c:v>97.11</c:v>
                </c:pt>
                <c:pt idx="455">
                  <c:v>97.16</c:v>
                </c:pt>
                <c:pt idx="456">
                  <c:v>97.03</c:v>
                </c:pt>
                <c:pt idx="457">
                  <c:v>96.76</c:v>
                </c:pt>
                <c:pt idx="458">
                  <c:v>95.9</c:v>
                </c:pt>
                <c:pt idx="459">
                  <c:v>96.04</c:v>
                </c:pt>
                <c:pt idx="460">
                  <c:v>96.11999999999999</c:v>
                </c:pt>
                <c:pt idx="461">
                  <c:v>96.710000000000022</c:v>
                </c:pt>
                <c:pt idx="462">
                  <c:v>97.07</c:v>
                </c:pt>
                <c:pt idx="463">
                  <c:v>98.07</c:v>
                </c:pt>
                <c:pt idx="464">
                  <c:v>97.39</c:v>
                </c:pt>
                <c:pt idx="465">
                  <c:v>97.86999999999999</c:v>
                </c:pt>
                <c:pt idx="466">
                  <c:v>97.98</c:v>
                </c:pt>
                <c:pt idx="467">
                  <c:v>98.11</c:v>
                </c:pt>
                <c:pt idx="468">
                  <c:v>98.2</c:v>
                </c:pt>
                <c:pt idx="469">
                  <c:v>98.42</c:v>
                </c:pt>
                <c:pt idx="470">
                  <c:v>98.32</c:v>
                </c:pt>
                <c:pt idx="471">
                  <c:v>98.04</c:v>
                </c:pt>
                <c:pt idx="472">
                  <c:v>98.28</c:v>
                </c:pt>
                <c:pt idx="473">
                  <c:v>98.13</c:v>
                </c:pt>
                <c:pt idx="474">
                  <c:v>98.48</c:v>
                </c:pt>
                <c:pt idx="475">
                  <c:v>97.669999999999987</c:v>
                </c:pt>
                <c:pt idx="476">
                  <c:v>97.740000000000023</c:v>
                </c:pt>
                <c:pt idx="477">
                  <c:v>97.86</c:v>
                </c:pt>
                <c:pt idx="478">
                  <c:v>98.16</c:v>
                </c:pt>
                <c:pt idx="479">
                  <c:v>98.649999999999991</c:v>
                </c:pt>
                <c:pt idx="480">
                  <c:v>97.86999999999999</c:v>
                </c:pt>
                <c:pt idx="481">
                  <c:v>97.210000000000022</c:v>
                </c:pt>
                <c:pt idx="482">
                  <c:v>97.5</c:v>
                </c:pt>
                <c:pt idx="483">
                  <c:v>97.98</c:v>
                </c:pt>
                <c:pt idx="484">
                  <c:v>97.79</c:v>
                </c:pt>
                <c:pt idx="485">
                  <c:v>98.2</c:v>
                </c:pt>
                <c:pt idx="486">
                  <c:v>98.210000000000022</c:v>
                </c:pt>
                <c:pt idx="487">
                  <c:v>98.25</c:v>
                </c:pt>
                <c:pt idx="488">
                  <c:v>98.66</c:v>
                </c:pt>
                <c:pt idx="489">
                  <c:v>97.669999999999987</c:v>
                </c:pt>
                <c:pt idx="490">
                  <c:v>97.740000000000023</c:v>
                </c:pt>
                <c:pt idx="491">
                  <c:v>97.28</c:v>
                </c:pt>
                <c:pt idx="492">
                  <c:v>97.47</c:v>
                </c:pt>
                <c:pt idx="493">
                  <c:v>97.63</c:v>
                </c:pt>
                <c:pt idx="494">
                  <c:v>97.679999999999978</c:v>
                </c:pt>
                <c:pt idx="495">
                  <c:v>97.86</c:v>
                </c:pt>
                <c:pt idx="496">
                  <c:v>98.13</c:v>
                </c:pt>
                <c:pt idx="497">
                  <c:v>98.440000000000026</c:v>
                </c:pt>
                <c:pt idx="498">
                  <c:v>98.33</c:v>
                </c:pt>
                <c:pt idx="499">
                  <c:v>98.31</c:v>
                </c:pt>
                <c:pt idx="500">
                  <c:v>97.31</c:v>
                </c:pt>
                <c:pt idx="501">
                  <c:v>97.63</c:v>
                </c:pt>
                <c:pt idx="502">
                  <c:v>98.34</c:v>
                </c:pt>
                <c:pt idx="503">
                  <c:v>98.52</c:v>
                </c:pt>
                <c:pt idx="504">
                  <c:v>98.23</c:v>
                </c:pt>
                <c:pt idx="505">
                  <c:v>98.69</c:v>
                </c:pt>
                <c:pt idx="506">
                  <c:v>98.73</c:v>
                </c:pt>
                <c:pt idx="507">
                  <c:v>98.55</c:v>
                </c:pt>
                <c:pt idx="508">
                  <c:v>98.33</c:v>
                </c:pt>
                <c:pt idx="509">
                  <c:v>98.740000000000023</c:v>
                </c:pt>
                <c:pt idx="510">
                  <c:v>98.81</c:v>
                </c:pt>
                <c:pt idx="511">
                  <c:v>98.79</c:v>
                </c:pt>
                <c:pt idx="512">
                  <c:v>98.669999999999987</c:v>
                </c:pt>
                <c:pt idx="513">
                  <c:v>98.8</c:v>
                </c:pt>
                <c:pt idx="514">
                  <c:v>99.01</c:v>
                </c:pt>
                <c:pt idx="515">
                  <c:v>99.149999999999991</c:v>
                </c:pt>
                <c:pt idx="516">
                  <c:v>98.05</c:v>
                </c:pt>
                <c:pt idx="517">
                  <c:v>98.490000000000023</c:v>
                </c:pt>
                <c:pt idx="518">
                  <c:v>98.01</c:v>
                </c:pt>
                <c:pt idx="519">
                  <c:v>97.910000000000025</c:v>
                </c:pt>
                <c:pt idx="520">
                  <c:v>98.210000000000022</c:v>
                </c:pt>
                <c:pt idx="521">
                  <c:v>97.78</c:v>
                </c:pt>
                <c:pt idx="522">
                  <c:v>97.58</c:v>
                </c:pt>
                <c:pt idx="523">
                  <c:v>98.45</c:v>
                </c:pt>
                <c:pt idx="524">
                  <c:v>98.47</c:v>
                </c:pt>
                <c:pt idx="525">
                  <c:v>98.1</c:v>
                </c:pt>
                <c:pt idx="526">
                  <c:v>98.53</c:v>
                </c:pt>
                <c:pt idx="527">
                  <c:v>98.84</c:v>
                </c:pt>
                <c:pt idx="528">
                  <c:v>99.04</c:v>
                </c:pt>
                <c:pt idx="529">
                  <c:v>99.23</c:v>
                </c:pt>
                <c:pt idx="530">
                  <c:v>99.48</c:v>
                </c:pt>
                <c:pt idx="531">
                  <c:v>99.19</c:v>
                </c:pt>
                <c:pt idx="532">
                  <c:v>99.490000000000023</c:v>
                </c:pt>
                <c:pt idx="533">
                  <c:v>99.78</c:v>
                </c:pt>
                <c:pt idx="534">
                  <c:v>99.85</c:v>
                </c:pt>
                <c:pt idx="535">
                  <c:v>100.08</c:v>
                </c:pt>
                <c:pt idx="536">
                  <c:v>100.11</c:v>
                </c:pt>
                <c:pt idx="537">
                  <c:v>100.06</c:v>
                </c:pt>
                <c:pt idx="538">
                  <c:v>100.11999999999999</c:v>
                </c:pt>
                <c:pt idx="539">
                  <c:v>99.88</c:v>
                </c:pt>
                <c:pt idx="540">
                  <c:v>99.78</c:v>
                </c:pt>
                <c:pt idx="541">
                  <c:v>99.78</c:v>
                </c:pt>
                <c:pt idx="542">
                  <c:v>99.82</c:v>
                </c:pt>
                <c:pt idx="543">
                  <c:v>99.57</c:v>
                </c:pt>
                <c:pt idx="544">
                  <c:v>100.02</c:v>
                </c:pt>
                <c:pt idx="545">
                  <c:v>99.51</c:v>
                </c:pt>
                <c:pt idx="546">
                  <c:v>100.08</c:v>
                </c:pt>
                <c:pt idx="547">
                  <c:v>100.38</c:v>
                </c:pt>
                <c:pt idx="548">
                  <c:v>101.42</c:v>
                </c:pt>
                <c:pt idx="549">
                  <c:v>101.23</c:v>
                </c:pt>
                <c:pt idx="550">
                  <c:v>102.06</c:v>
                </c:pt>
                <c:pt idx="551">
                  <c:v>102.76</c:v>
                </c:pt>
                <c:pt idx="552">
                  <c:v>103.42</c:v>
                </c:pt>
                <c:pt idx="553">
                  <c:v>104.03</c:v>
                </c:pt>
                <c:pt idx="554">
                  <c:v>104.11</c:v>
                </c:pt>
                <c:pt idx="555">
                  <c:v>104.31</c:v>
                </c:pt>
                <c:pt idx="556">
                  <c:v>104.75</c:v>
                </c:pt>
                <c:pt idx="557">
                  <c:v>104.26</c:v>
                </c:pt>
                <c:pt idx="558">
                  <c:v>103.6</c:v>
                </c:pt>
                <c:pt idx="559">
                  <c:v>103.73</c:v>
                </c:pt>
                <c:pt idx="560">
                  <c:v>103.38</c:v>
                </c:pt>
                <c:pt idx="561">
                  <c:v>103.81</c:v>
                </c:pt>
                <c:pt idx="562">
                  <c:v>103.61</c:v>
                </c:pt>
                <c:pt idx="563">
                  <c:v>103.35</c:v>
                </c:pt>
                <c:pt idx="564">
                  <c:v>103.05</c:v>
                </c:pt>
                <c:pt idx="565">
                  <c:v>103.08</c:v>
                </c:pt>
                <c:pt idx="566">
                  <c:v>102.4</c:v>
                </c:pt>
                <c:pt idx="567">
                  <c:v>102.36</c:v>
                </c:pt>
                <c:pt idx="568">
                  <c:v>102.61</c:v>
                </c:pt>
                <c:pt idx="569">
                  <c:v>102.49000000000002</c:v>
                </c:pt>
                <c:pt idx="570">
                  <c:v>103.5</c:v>
                </c:pt>
                <c:pt idx="571">
                  <c:v>102.57</c:v>
                </c:pt>
                <c:pt idx="572">
                  <c:v>102.17999999999998</c:v>
                </c:pt>
                <c:pt idx="573">
                  <c:v>101.9100000000001</c:v>
                </c:pt>
                <c:pt idx="574">
                  <c:v>101.5</c:v>
                </c:pt>
                <c:pt idx="575">
                  <c:v>102.79</c:v>
                </c:pt>
                <c:pt idx="576">
                  <c:v>102.01</c:v>
                </c:pt>
                <c:pt idx="577">
                  <c:v>102.8</c:v>
                </c:pt>
                <c:pt idx="578">
                  <c:v>102.49000000000002</c:v>
                </c:pt>
                <c:pt idx="579">
                  <c:v>103.11999999999999</c:v>
                </c:pt>
                <c:pt idx="580">
                  <c:v>102.58</c:v>
                </c:pt>
                <c:pt idx="581">
                  <c:v>103.16999999999999</c:v>
                </c:pt>
                <c:pt idx="582">
                  <c:v>103.03</c:v>
                </c:pt>
                <c:pt idx="583">
                  <c:v>102.72</c:v>
                </c:pt>
                <c:pt idx="584">
                  <c:v>102.85</c:v>
                </c:pt>
                <c:pt idx="585">
                  <c:v>102.8</c:v>
                </c:pt>
                <c:pt idx="586">
                  <c:v>102.51</c:v>
                </c:pt>
                <c:pt idx="587">
                  <c:v>102.7</c:v>
                </c:pt>
                <c:pt idx="588">
                  <c:v>103.25</c:v>
                </c:pt>
                <c:pt idx="589">
                  <c:v>102.63</c:v>
                </c:pt>
                <c:pt idx="590">
                  <c:v>102.75</c:v>
                </c:pt>
                <c:pt idx="591">
                  <c:v>102.29</c:v>
                </c:pt>
                <c:pt idx="592">
                  <c:v>103.14</c:v>
                </c:pt>
                <c:pt idx="593">
                  <c:v>101.64999999999999</c:v>
                </c:pt>
                <c:pt idx="594">
                  <c:v>102.5</c:v>
                </c:pt>
                <c:pt idx="595">
                  <c:v>101.86</c:v>
                </c:pt>
                <c:pt idx="596">
                  <c:v>101.99000000000002</c:v>
                </c:pt>
                <c:pt idx="597">
                  <c:v>101.84</c:v>
                </c:pt>
                <c:pt idx="598">
                  <c:v>101.96000000000002</c:v>
                </c:pt>
                <c:pt idx="599">
                  <c:v>102.01</c:v>
                </c:pt>
                <c:pt idx="600">
                  <c:v>102.24000000000002</c:v>
                </c:pt>
                <c:pt idx="601">
                  <c:v>102.19</c:v>
                </c:pt>
                <c:pt idx="602">
                  <c:v>102.28</c:v>
                </c:pt>
                <c:pt idx="603">
                  <c:v>101.53</c:v>
                </c:pt>
                <c:pt idx="604">
                  <c:v>101.49000000000002</c:v>
                </c:pt>
                <c:pt idx="605">
                  <c:v>101.23</c:v>
                </c:pt>
                <c:pt idx="606">
                  <c:v>100.36999999999999</c:v>
                </c:pt>
                <c:pt idx="607">
                  <c:v>101.69</c:v>
                </c:pt>
                <c:pt idx="608">
                  <c:v>100.97</c:v>
                </c:pt>
                <c:pt idx="609">
                  <c:v>100.67999999999998</c:v>
                </c:pt>
                <c:pt idx="610">
                  <c:v>100.77</c:v>
                </c:pt>
                <c:pt idx="611">
                  <c:v>100.84</c:v>
                </c:pt>
                <c:pt idx="612">
                  <c:v>100.66999999999999</c:v>
                </c:pt>
                <c:pt idx="613">
                  <c:v>100.21000000000002</c:v>
                </c:pt>
                <c:pt idx="614">
                  <c:v>99.84</c:v>
                </c:pt>
                <c:pt idx="615">
                  <c:v>100.03</c:v>
                </c:pt>
                <c:pt idx="616">
                  <c:v>100.55</c:v>
                </c:pt>
                <c:pt idx="617">
                  <c:v>100.39</c:v>
                </c:pt>
                <c:pt idx="618">
                  <c:v>100.05</c:v>
                </c:pt>
                <c:pt idx="619">
                  <c:v>100.25</c:v>
                </c:pt>
                <c:pt idx="620">
                  <c:v>99.75</c:v>
                </c:pt>
                <c:pt idx="621">
                  <c:v>99.649999999999991</c:v>
                </c:pt>
                <c:pt idx="622">
                  <c:v>99.679999999999978</c:v>
                </c:pt>
                <c:pt idx="623">
                  <c:v>99.61999999999999</c:v>
                </c:pt>
                <c:pt idx="624">
                  <c:v>99.03</c:v>
                </c:pt>
                <c:pt idx="625">
                  <c:v>98.5</c:v>
                </c:pt>
                <c:pt idx="626">
                  <c:v>96.740000000000023</c:v>
                </c:pt>
                <c:pt idx="627">
                  <c:v>96.61999999999999</c:v>
                </c:pt>
                <c:pt idx="628">
                  <c:v>95.81</c:v>
                </c:pt>
                <c:pt idx="629">
                  <c:v>94.910000000000025</c:v>
                </c:pt>
                <c:pt idx="630">
                  <c:v>95.66</c:v>
                </c:pt>
                <c:pt idx="631">
                  <c:v>95.03</c:v>
                </c:pt>
                <c:pt idx="632">
                  <c:v>94.649999999999991</c:v>
                </c:pt>
                <c:pt idx="633">
                  <c:v>93.57</c:v>
                </c:pt>
                <c:pt idx="634">
                  <c:v>93.93</c:v>
                </c:pt>
                <c:pt idx="635">
                  <c:v>93.960000000000022</c:v>
                </c:pt>
                <c:pt idx="636">
                  <c:v>91.23</c:v>
                </c:pt>
                <c:pt idx="637">
                  <c:v>89.56</c:v>
                </c:pt>
                <c:pt idx="638">
                  <c:v>90.33</c:v>
                </c:pt>
                <c:pt idx="639">
                  <c:v>90.29</c:v>
                </c:pt>
                <c:pt idx="640">
                  <c:v>89.710000000000022</c:v>
                </c:pt>
                <c:pt idx="641">
                  <c:v>89.149999999999991</c:v>
                </c:pt>
                <c:pt idx="642">
                  <c:v>88.88</c:v>
                </c:pt>
                <c:pt idx="643">
                  <c:v>90.23</c:v>
                </c:pt>
                <c:pt idx="644">
                  <c:v>90.440000000000026</c:v>
                </c:pt>
                <c:pt idx="645">
                  <c:v>90.38</c:v>
                </c:pt>
                <c:pt idx="646">
                  <c:v>90.95</c:v>
                </c:pt>
                <c:pt idx="647">
                  <c:v>91.63</c:v>
                </c:pt>
                <c:pt idx="648">
                  <c:v>90.89</c:v>
                </c:pt>
                <c:pt idx="649">
                  <c:v>90.73</c:v>
                </c:pt>
                <c:pt idx="650">
                  <c:v>90.07</c:v>
                </c:pt>
                <c:pt idx="651">
                  <c:v>88.89</c:v>
                </c:pt>
                <c:pt idx="652">
                  <c:v>88.75</c:v>
                </c:pt>
                <c:pt idx="653">
                  <c:v>88.960000000000022</c:v>
                </c:pt>
                <c:pt idx="654">
                  <c:v>89.32</c:v>
                </c:pt>
                <c:pt idx="655">
                  <c:v>88.48</c:v>
                </c:pt>
                <c:pt idx="656">
                  <c:v>88.490000000000023</c:v>
                </c:pt>
                <c:pt idx="657">
                  <c:v>87.36999999999999</c:v>
                </c:pt>
                <c:pt idx="658">
                  <c:v>84.05</c:v>
                </c:pt>
                <c:pt idx="659">
                  <c:v>85.54</c:v>
                </c:pt>
                <c:pt idx="660">
                  <c:v>85.240000000000023</c:v>
                </c:pt>
                <c:pt idx="661">
                  <c:v>84.58</c:v>
                </c:pt>
                <c:pt idx="662">
                  <c:v>84</c:v>
                </c:pt>
                <c:pt idx="663">
                  <c:v>84.59</c:v>
                </c:pt>
                <c:pt idx="664">
                  <c:v>86.02</c:v>
                </c:pt>
                <c:pt idx="665">
                  <c:v>85.45</c:v>
                </c:pt>
                <c:pt idx="666">
                  <c:v>84.25</c:v>
                </c:pt>
                <c:pt idx="667">
                  <c:v>83.72</c:v>
                </c:pt>
                <c:pt idx="668">
                  <c:v>79.5</c:v>
                </c:pt>
                <c:pt idx="669">
                  <c:v>77.42</c:v>
                </c:pt>
                <c:pt idx="670">
                  <c:v>79.48</c:v>
                </c:pt>
                <c:pt idx="671">
                  <c:v>78.02</c:v>
                </c:pt>
                <c:pt idx="672">
                  <c:v>77.81</c:v>
                </c:pt>
                <c:pt idx="673">
                  <c:v>77.39</c:v>
                </c:pt>
                <c:pt idx="674">
                  <c:v>76.930000000000007</c:v>
                </c:pt>
                <c:pt idx="675">
                  <c:v>74.58</c:v>
                </c:pt>
                <c:pt idx="676">
                  <c:v>74.669999999999987</c:v>
                </c:pt>
                <c:pt idx="677">
                  <c:v>72.11999999999999</c:v>
                </c:pt>
                <c:pt idx="678">
                  <c:v>71.709999999999994</c:v>
                </c:pt>
                <c:pt idx="679">
                  <c:v>70.13</c:v>
                </c:pt>
                <c:pt idx="680">
                  <c:v>69.34</c:v>
                </c:pt>
                <c:pt idx="681">
                  <c:v>67.97</c:v>
                </c:pt>
                <c:pt idx="682">
                  <c:v>68.86999999999999</c:v>
                </c:pt>
                <c:pt idx="683">
                  <c:v>67.790000000000006</c:v>
                </c:pt>
                <c:pt idx="684">
                  <c:v>70.05</c:v>
                </c:pt>
                <c:pt idx="685">
                  <c:v>69.649999999999991</c:v>
                </c:pt>
                <c:pt idx="686">
                  <c:v>71.45</c:v>
                </c:pt>
                <c:pt idx="687">
                  <c:v>70.63</c:v>
                </c:pt>
                <c:pt idx="688">
                  <c:v>68.940000000000026</c:v>
                </c:pt>
                <c:pt idx="689">
                  <c:v>69.099999999999994</c:v>
                </c:pt>
                <c:pt idx="690">
                  <c:v>68.83</c:v>
                </c:pt>
                <c:pt idx="691">
                  <c:v>68.040000000000006</c:v>
                </c:pt>
                <c:pt idx="692">
                  <c:v>66.11</c:v>
                </c:pt>
                <c:pt idx="693">
                  <c:v>64.149999999999991</c:v>
                </c:pt>
                <c:pt idx="694">
                  <c:v>63.52</c:v>
                </c:pt>
                <c:pt idx="695">
                  <c:v>63.690000000000012</c:v>
                </c:pt>
                <c:pt idx="696">
                  <c:v>63.690000000000012</c:v>
                </c:pt>
                <c:pt idx="697">
                  <c:v>61.74</c:v>
                </c:pt>
                <c:pt idx="698">
                  <c:v>61.260000000000012</c:v>
                </c:pt>
                <c:pt idx="699">
                  <c:v>62.33</c:v>
                </c:pt>
                <c:pt idx="700">
                  <c:v>60.720000000000013</c:v>
                </c:pt>
                <c:pt idx="701">
                  <c:v>61.92</c:v>
                </c:pt>
                <c:pt idx="702">
                  <c:v>60.9</c:v>
                </c:pt>
                <c:pt idx="703">
                  <c:v>60.08</c:v>
                </c:pt>
                <c:pt idx="704">
                  <c:v>60.760000000000012</c:v>
                </c:pt>
                <c:pt idx="705">
                  <c:v>60.449999999999996</c:v>
                </c:pt>
                <c:pt idx="706">
                  <c:v>60.86</c:v>
                </c:pt>
                <c:pt idx="707">
                  <c:v>61.790000000000013</c:v>
                </c:pt>
                <c:pt idx="708">
                  <c:v>61.120000000000012</c:v>
                </c:pt>
                <c:pt idx="709">
                  <c:v>61.57</c:v>
                </c:pt>
                <c:pt idx="710">
                  <c:v>64.61</c:v>
                </c:pt>
                <c:pt idx="711">
                  <c:v>66.06</c:v>
                </c:pt>
                <c:pt idx="712">
                  <c:v>68.849999999999994</c:v>
                </c:pt>
                <c:pt idx="713">
                  <c:v>65.88</c:v>
                </c:pt>
                <c:pt idx="714">
                  <c:v>67.45</c:v>
                </c:pt>
                <c:pt idx="715">
                  <c:v>68.34</c:v>
                </c:pt>
                <c:pt idx="716">
                  <c:v>69.33</c:v>
                </c:pt>
                <c:pt idx="717">
                  <c:v>68.09</c:v>
                </c:pt>
                <c:pt idx="718">
                  <c:v>66.989999999999995</c:v>
                </c:pt>
                <c:pt idx="719">
                  <c:v>68.97</c:v>
                </c:pt>
                <c:pt idx="720">
                  <c:v>69.64</c:v>
                </c:pt>
                <c:pt idx="721">
                  <c:v>69.13</c:v>
                </c:pt>
                <c:pt idx="722">
                  <c:v>70.09</c:v>
                </c:pt>
                <c:pt idx="723">
                  <c:v>68.760000000000005</c:v>
                </c:pt>
                <c:pt idx="724">
                  <c:v>68.06</c:v>
                </c:pt>
                <c:pt idx="725">
                  <c:v>68.11999999999999</c:v>
                </c:pt>
                <c:pt idx="726">
                  <c:v>67.73</c:v>
                </c:pt>
                <c:pt idx="727">
                  <c:v>67.760000000000005</c:v>
                </c:pt>
                <c:pt idx="728">
                  <c:v>69.98</c:v>
                </c:pt>
                <c:pt idx="729">
                  <c:v>68.72</c:v>
                </c:pt>
                <c:pt idx="730">
                  <c:v>70.55</c:v>
                </c:pt>
                <c:pt idx="731">
                  <c:v>68.38</c:v>
                </c:pt>
                <c:pt idx="732">
                  <c:v>69.81</c:v>
                </c:pt>
                <c:pt idx="733">
                  <c:v>68.900000000000006</c:v>
                </c:pt>
                <c:pt idx="734">
                  <c:v>68.16</c:v>
                </c:pt>
                <c:pt idx="735">
                  <c:v>67.38</c:v>
                </c:pt>
                <c:pt idx="736">
                  <c:v>66.52</c:v>
                </c:pt>
                <c:pt idx="737">
                  <c:v>64.8</c:v>
                </c:pt>
                <c:pt idx="738">
                  <c:v>65.58</c:v>
                </c:pt>
                <c:pt idx="739">
                  <c:v>65.11</c:v>
                </c:pt>
                <c:pt idx="740">
                  <c:v>63.339999999999996</c:v>
                </c:pt>
                <c:pt idx="741">
                  <c:v>62.91</c:v>
                </c:pt>
                <c:pt idx="742">
                  <c:v>62.41</c:v>
                </c:pt>
                <c:pt idx="743">
                  <c:v>64.649999999999991</c:v>
                </c:pt>
                <c:pt idx="744">
                  <c:v>63.21</c:v>
                </c:pt>
                <c:pt idx="745">
                  <c:v>63.99</c:v>
                </c:pt>
                <c:pt idx="746">
                  <c:v>64.440000000000026</c:v>
                </c:pt>
                <c:pt idx="747">
                  <c:v>63.67</c:v>
                </c:pt>
                <c:pt idx="748">
                  <c:v>64.489999999999995</c:v>
                </c:pt>
                <c:pt idx="749">
                  <c:v>66.3</c:v>
                </c:pt>
                <c:pt idx="750">
                  <c:v>64.02</c:v>
                </c:pt>
                <c:pt idx="751">
                  <c:v>64.45</c:v>
                </c:pt>
                <c:pt idx="752">
                  <c:v>63.7</c:v>
                </c:pt>
                <c:pt idx="753">
                  <c:v>65.38</c:v>
                </c:pt>
                <c:pt idx="754">
                  <c:v>63.620000000000012</c:v>
                </c:pt>
                <c:pt idx="755">
                  <c:v>65.92</c:v>
                </c:pt>
                <c:pt idx="756">
                  <c:v>63.36</c:v>
                </c:pt>
                <c:pt idx="757">
                  <c:v>64.34</c:v>
                </c:pt>
                <c:pt idx="758">
                  <c:v>65.31</c:v>
                </c:pt>
                <c:pt idx="759">
                  <c:v>65.349999999999994</c:v>
                </c:pt>
                <c:pt idx="760">
                  <c:v>65.89</c:v>
                </c:pt>
                <c:pt idx="761">
                  <c:v>68.679999999999978</c:v>
                </c:pt>
                <c:pt idx="762">
                  <c:v>68.78</c:v>
                </c:pt>
                <c:pt idx="763">
                  <c:v>68.47</c:v>
                </c:pt>
                <c:pt idx="764">
                  <c:v>68.819999999999993</c:v>
                </c:pt>
                <c:pt idx="765">
                  <c:v>68.069999999999993</c:v>
                </c:pt>
                <c:pt idx="766">
                  <c:v>68.59</c:v>
                </c:pt>
                <c:pt idx="767">
                  <c:v>69.92</c:v>
                </c:pt>
                <c:pt idx="768">
                  <c:v>70.16</c:v>
                </c:pt>
                <c:pt idx="769">
                  <c:v>70.010000000000005</c:v>
                </c:pt>
                <c:pt idx="770">
                  <c:v>69.66</c:v>
                </c:pt>
                <c:pt idx="771">
                  <c:v>70.48</c:v>
                </c:pt>
                <c:pt idx="772">
                  <c:v>70.940000000000026</c:v>
                </c:pt>
                <c:pt idx="773">
                  <c:v>70.930000000000007</c:v>
                </c:pt>
                <c:pt idx="774">
                  <c:v>71.319999999999993</c:v>
                </c:pt>
                <c:pt idx="775">
                  <c:v>72.09</c:v>
                </c:pt>
                <c:pt idx="776">
                  <c:v>72.02</c:v>
                </c:pt>
                <c:pt idx="777">
                  <c:v>70.08</c:v>
                </c:pt>
                <c:pt idx="778">
                  <c:v>70.260000000000005</c:v>
                </c:pt>
                <c:pt idx="779">
                  <c:v>69.930000000000007</c:v>
                </c:pt>
                <c:pt idx="780">
                  <c:v>71.149999999999991</c:v>
                </c:pt>
                <c:pt idx="781">
                  <c:v>71.05</c:v>
                </c:pt>
                <c:pt idx="782">
                  <c:v>70.8</c:v>
                </c:pt>
                <c:pt idx="783">
                  <c:v>70.73</c:v>
                </c:pt>
                <c:pt idx="784">
                  <c:v>70.14</c:v>
                </c:pt>
                <c:pt idx="785">
                  <c:v>68.14</c:v>
                </c:pt>
                <c:pt idx="786">
                  <c:v>68.849999999999994</c:v>
                </c:pt>
                <c:pt idx="787">
                  <c:v>69.900000000000006</c:v>
                </c:pt>
                <c:pt idx="788">
                  <c:v>69.09</c:v>
                </c:pt>
                <c:pt idx="789">
                  <c:v>69.22</c:v>
                </c:pt>
                <c:pt idx="790">
                  <c:v>67.66</c:v>
                </c:pt>
                <c:pt idx="791">
                  <c:v>66.290000000000006</c:v>
                </c:pt>
                <c:pt idx="792">
                  <c:v>66.760000000000005</c:v>
                </c:pt>
                <c:pt idx="793">
                  <c:v>69.319999999999993</c:v>
                </c:pt>
                <c:pt idx="794">
                  <c:v>68.61</c:v>
                </c:pt>
                <c:pt idx="795">
                  <c:v>69.45</c:v>
                </c:pt>
                <c:pt idx="796">
                  <c:v>68.19</c:v>
                </c:pt>
                <c:pt idx="797">
                  <c:v>66.63</c:v>
                </c:pt>
                <c:pt idx="798">
                  <c:v>67.900000000000006</c:v>
                </c:pt>
                <c:pt idx="799">
                  <c:v>69.03</c:v>
                </c:pt>
                <c:pt idx="800">
                  <c:v>70.08</c:v>
                </c:pt>
                <c:pt idx="801">
                  <c:v>69.510000000000005</c:v>
                </c:pt>
                <c:pt idx="802">
                  <c:v>68.319999999999993</c:v>
                </c:pt>
                <c:pt idx="803">
                  <c:v>68.02</c:v>
                </c:pt>
                <c:pt idx="804">
                  <c:v>68.319999999999993</c:v>
                </c:pt>
                <c:pt idx="805">
                  <c:v>68.58</c:v>
                </c:pt>
                <c:pt idx="806">
                  <c:v>68.86</c:v>
                </c:pt>
                <c:pt idx="807">
                  <c:v>67.78</c:v>
                </c:pt>
                <c:pt idx="808">
                  <c:v>68.19</c:v>
                </c:pt>
                <c:pt idx="809">
                  <c:v>68.98</c:v>
                </c:pt>
                <c:pt idx="810">
                  <c:v>68.149999999999991</c:v>
                </c:pt>
                <c:pt idx="811">
                  <c:v>67.59</c:v>
                </c:pt>
                <c:pt idx="812">
                  <c:v>67.53</c:v>
                </c:pt>
                <c:pt idx="813">
                  <c:v>66.55</c:v>
                </c:pt>
                <c:pt idx="814">
                  <c:v>67.649999999999991</c:v>
                </c:pt>
                <c:pt idx="815">
                  <c:v>66.13</c:v>
                </c:pt>
                <c:pt idx="816">
                  <c:v>66.08</c:v>
                </c:pt>
                <c:pt idx="817">
                  <c:v>64.75</c:v>
                </c:pt>
                <c:pt idx="818">
                  <c:v>61.190000000000012</c:v>
                </c:pt>
                <c:pt idx="819">
                  <c:v>61.43</c:v>
                </c:pt>
                <c:pt idx="820">
                  <c:v>61.33</c:v>
                </c:pt>
                <c:pt idx="821">
                  <c:v>62.53</c:v>
                </c:pt>
                <c:pt idx="822">
                  <c:v>62.91</c:v>
                </c:pt>
                <c:pt idx="823">
                  <c:v>62.32</c:v>
                </c:pt>
                <c:pt idx="824">
                  <c:v>62.52</c:v>
                </c:pt>
                <c:pt idx="825">
                  <c:v>60.75</c:v>
                </c:pt>
                <c:pt idx="826">
                  <c:v>60.6</c:v>
                </c:pt>
                <c:pt idx="827">
                  <c:v>60.6</c:v>
                </c:pt>
                <c:pt idx="828">
                  <c:v>60.309999999999995</c:v>
                </c:pt>
                <c:pt idx="829">
                  <c:v>60.93</c:v>
                </c:pt>
                <c:pt idx="830">
                  <c:v>60.15</c:v>
                </c:pt>
                <c:pt idx="831">
                  <c:v>59.51</c:v>
                </c:pt>
                <c:pt idx="832">
                  <c:v>58.91</c:v>
                </c:pt>
                <c:pt idx="833">
                  <c:v>58.24</c:v>
                </c:pt>
                <c:pt idx="834">
                  <c:v>58.220000000000013</c:v>
                </c:pt>
                <c:pt idx="835">
                  <c:v>58.56</c:v>
                </c:pt>
                <c:pt idx="836">
                  <c:v>58.59</c:v>
                </c:pt>
                <c:pt idx="837">
                  <c:v>57.74</c:v>
                </c:pt>
                <c:pt idx="838">
                  <c:v>55.27</c:v>
                </c:pt>
                <c:pt idx="839">
                  <c:v>55.809999999999995</c:v>
                </c:pt>
                <c:pt idx="840">
                  <c:v>55.309999999999995</c:v>
                </c:pt>
                <c:pt idx="841">
                  <c:v>55.4</c:v>
                </c:pt>
                <c:pt idx="842">
                  <c:v>54.730000000000011</c:v>
                </c:pt>
                <c:pt idx="843">
                  <c:v>56.309999999999995</c:v>
                </c:pt>
                <c:pt idx="844">
                  <c:v>55.17</c:v>
                </c:pt>
                <c:pt idx="845">
                  <c:v>55.64</c:v>
                </c:pt>
                <c:pt idx="846">
                  <c:v>55.309999999999995</c:v>
                </c:pt>
                <c:pt idx="847">
                  <c:v>54.97</c:v>
                </c:pt>
                <c:pt idx="848">
                  <c:v>54.61</c:v>
                </c:pt>
                <c:pt idx="849">
                  <c:v>54.4</c:v>
                </c:pt>
                <c:pt idx="850">
                  <c:v>52.68</c:v>
                </c:pt>
                <c:pt idx="851">
                  <c:v>52.01</c:v>
                </c:pt>
                <c:pt idx="852">
                  <c:v>50.78</c:v>
                </c:pt>
                <c:pt idx="853">
                  <c:v>48.309999999999995</c:v>
                </c:pt>
                <c:pt idx="854">
                  <c:v>48.92</c:v>
                </c:pt>
                <c:pt idx="855">
                  <c:v>48.77</c:v>
                </c:pt>
                <c:pt idx="856">
                  <c:v>53.15</c:v>
                </c:pt>
                <c:pt idx="857">
                  <c:v>55.55</c:v>
                </c:pt>
                <c:pt idx="858">
                  <c:v>59.46</c:v>
                </c:pt>
                <c:pt idx="859">
                  <c:v>54.8</c:v>
                </c:pt>
                <c:pt idx="860">
                  <c:v>55.730000000000011</c:v>
                </c:pt>
                <c:pt idx="861">
                  <c:v>56.03</c:v>
                </c:pt>
                <c:pt idx="862">
                  <c:v>55</c:v>
                </c:pt>
                <c:pt idx="863">
                  <c:v>53.13</c:v>
                </c:pt>
                <c:pt idx="864">
                  <c:v>55.03</c:v>
                </c:pt>
                <c:pt idx="865">
                  <c:v>53.41</c:v>
                </c:pt>
                <c:pt idx="866">
                  <c:v>54.74</c:v>
                </c:pt>
                <c:pt idx="867">
                  <c:v>53.98</c:v>
                </c:pt>
                <c:pt idx="868">
                  <c:v>52.46</c:v>
                </c:pt>
                <c:pt idx="869">
                  <c:v>52.67</c:v>
                </c:pt>
                <c:pt idx="870">
                  <c:v>54.46</c:v>
                </c:pt>
                <c:pt idx="871">
                  <c:v>53.71</c:v>
                </c:pt>
                <c:pt idx="872">
                  <c:v>52.17</c:v>
                </c:pt>
                <c:pt idx="873">
                  <c:v>53.58</c:v>
                </c:pt>
                <c:pt idx="874">
                  <c:v>53.82</c:v>
                </c:pt>
                <c:pt idx="875">
                  <c:v>52.46</c:v>
                </c:pt>
                <c:pt idx="876">
                  <c:v>52.839999999999996</c:v>
                </c:pt>
                <c:pt idx="877">
                  <c:v>53.18</c:v>
                </c:pt>
                <c:pt idx="878">
                  <c:v>51.9</c:v>
                </c:pt>
                <c:pt idx="879">
                  <c:v>52.58</c:v>
                </c:pt>
                <c:pt idx="880">
                  <c:v>52.78</c:v>
                </c:pt>
                <c:pt idx="881">
                  <c:v>52.160000000000011</c:v>
                </c:pt>
                <c:pt idx="882">
                  <c:v>52.54</c:v>
                </c:pt>
                <c:pt idx="883">
                  <c:v>53.620000000000012</c:v>
                </c:pt>
                <c:pt idx="884">
                  <c:v>55.949999999999996</c:v>
                </c:pt>
                <c:pt idx="885">
                  <c:v>55.260000000000012</c:v>
                </c:pt>
                <c:pt idx="886">
                  <c:v>56.64</c:v>
                </c:pt>
                <c:pt idx="887">
                  <c:v>56.32</c:v>
                </c:pt>
                <c:pt idx="888">
                  <c:v>53.96</c:v>
                </c:pt>
                <c:pt idx="889">
                  <c:v>53.660000000000011</c:v>
                </c:pt>
                <c:pt idx="890">
                  <c:v>53.690000000000012</c:v>
                </c:pt>
                <c:pt idx="891">
                  <c:v>53.52</c:v>
                </c:pt>
                <c:pt idx="892">
                  <c:v>54.230000000000011</c:v>
                </c:pt>
                <c:pt idx="893">
                  <c:v>52.61</c:v>
                </c:pt>
                <c:pt idx="894">
                  <c:v>52.77</c:v>
                </c:pt>
                <c:pt idx="895">
                  <c:v>51.98</c:v>
                </c:pt>
                <c:pt idx="896">
                  <c:v>52.339999999999996</c:v>
                </c:pt>
                <c:pt idx="897">
                  <c:v>52.15</c:v>
                </c:pt>
                <c:pt idx="898">
                  <c:v>51.849999999999994</c:v>
                </c:pt>
                <c:pt idx="899">
                  <c:v>51.13</c:v>
                </c:pt>
                <c:pt idx="900">
                  <c:v>53.43</c:v>
                </c:pt>
                <c:pt idx="901">
                  <c:v>53.24</c:v>
                </c:pt>
                <c:pt idx="902">
                  <c:v>53.9</c:v>
                </c:pt>
                <c:pt idx="903">
                  <c:v>53.33</c:v>
                </c:pt>
                <c:pt idx="904">
                  <c:v>54.96</c:v>
                </c:pt>
                <c:pt idx="905">
                  <c:v>52.949999999999996</c:v>
                </c:pt>
                <c:pt idx="906">
                  <c:v>52.379999999999995</c:v>
                </c:pt>
                <c:pt idx="907">
                  <c:v>51.8</c:v>
                </c:pt>
                <c:pt idx="908">
                  <c:v>51.61</c:v>
                </c:pt>
                <c:pt idx="909">
                  <c:v>51.82</c:v>
                </c:pt>
                <c:pt idx="910">
                  <c:v>50.349999999999994</c:v>
                </c:pt>
                <c:pt idx="911">
                  <c:v>49.06</c:v>
                </c:pt>
                <c:pt idx="912">
                  <c:v>48.41</c:v>
                </c:pt>
                <c:pt idx="913">
                  <c:v>48.71</c:v>
                </c:pt>
                <c:pt idx="914">
                  <c:v>47.64</c:v>
                </c:pt>
                <c:pt idx="915">
                  <c:v>48.17</c:v>
                </c:pt>
                <c:pt idx="916">
                  <c:v>48.14</c:v>
                </c:pt>
                <c:pt idx="917">
                  <c:v>48.42</c:v>
                </c:pt>
                <c:pt idx="918">
                  <c:v>48.65</c:v>
                </c:pt>
                <c:pt idx="919">
                  <c:v>50.02</c:v>
                </c:pt>
                <c:pt idx="920">
                  <c:v>49.949999999999996</c:v>
                </c:pt>
                <c:pt idx="921">
                  <c:v>49.230000000000011</c:v>
                </c:pt>
                <c:pt idx="922">
                  <c:v>48.46</c:v>
                </c:pt>
                <c:pt idx="923">
                  <c:v>48.03</c:v>
                </c:pt>
                <c:pt idx="924">
                  <c:v>47.83</c:v>
                </c:pt>
                <c:pt idx="925">
                  <c:v>46.27</c:v>
                </c:pt>
                <c:pt idx="926">
                  <c:v>47.36</c:v>
                </c:pt>
                <c:pt idx="927">
                  <c:v>46.379999999999995</c:v>
                </c:pt>
                <c:pt idx="928">
                  <c:v>44.309999999999995</c:v>
                </c:pt>
                <c:pt idx="929">
                  <c:v>43.839999999999996</c:v>
                </c:pt>
                <c:pt idx="930">
                  <c:v>43.64</c:v>
                </c:pt>
                <c:pt idx="931">
                  <c:v>43.52</c:v>
                </c:pt>
                <c:pt idx="932">
                  <c:v>41.92</c:v>
                </c:pt>
                <c:pt idx="933">
                  <c:v>41.56</c:v>
                </c:pt>
                <c:pt idx="934">
                  <c:v>42.1</c:v>
                </c:pt>
                <c:pt idx="935">
                  <c:v>40.760000000000012</c:v>
                </c:pt>
                <c:pt idx="936">
                  <c:v>40.43</c:v>
                </c:pt>
                <c:pt idx="937">
                  <c:v>40.04</c:v>
                </c:pt>
                <c:pt idx="938">
                  <c:v>39.44</c:v>
                </c:pt>
                <c:pt idx="939">
                  <c:v>39.160000000000011</c:v>
                </c:pt>
                <c:pt idx="940">
                  <c:v>40.379999999999995</c:v>
                </c:pt>
                <c:pt idx="941">
                  <c:v>40.949999999999996</c:v>
                </c:pt>
                <c:pt idx="942">
                  <c:v>40.730000000000011</c:v>
                </c:pt>
                <c:pt idx="943">
                  <c:v>39.44</c:v>
                </c:pt>
                <c:pt idx="944">
                  <c:v>40.260000000000012</c:v>
                </c:pt>
                <c:pt idx="945">
                  <c:v>40.18</c:v>
                </c:pt>
                <c:pt idx="946">
                  <c:v>39.5</c:v>
                </c:pt>
                <c:pt idx="947">
                  <c:v>37.43</c:v>
                </c:pt>
                <c:pt idx="948">
                  <c:v>36.86</c:v>
                </c:pt>
                <c:pt idx="949">
                  <c:v>36.760000000000012</c:v>
                </c:pt>
                <c:pt idx="950">
                  <c:v>34.68</c:v>
                </c:pt>
                <c:pt idx="951">
                  <c:v>33.61</c:v>
                </c:pt>
                <c:pt idx="952">
                  <c:v>32.86</c:v>
                </c:pt>
                <c:pt idx="953">
                  <c:v>33.32</c:v>
                </c:pt>
                <c:pt idx="954">
                  <c:v>31.19</c:v>
                </c:pt>
                <c:pt idx="955">
                  <c:v>30.610000000000024</c:v>
                </c:pt>
                <c:pt idx="956">
                  <c:v>30.959999999999987</c:v>
                </c:pt>
                <c:pt idx="957">
                  <c:v>30.14</c:v>
                </c:pt>
                <c:pt idx="958">
                  <c:v>31.12</c:v>
                </c:pt>
                <c:pt idx="959">
                  <c:v>34.28</c:v>
                </c:pt>
                <c:pt idx="960">
                  <c:v>32.870000000000005</c:v>
                </c:pt>
                <c:pt idx="961">
                  <c:v>35.520000000000003</c:v>
                </c:pt>
                <c:pt idx="962">
                  <c:v>36.410000000000004</c:v>
                </c:pt>
                <c:pt idx="963">
                  <c:v>37.660000000000011</c:v>
                </c:pt>
                <c:pt idx="964">
                  <c:v>35.89</c:v>
                </c:pt>
                <c:pt idx="965">
                  <c:v>34.309999999999995</c:v>
                </c:pt>
                <c:pt idx="966">
                  <c:v>36.51</c:v>
                </c:pt>
                <c:pt idx="967">
                  <c:v>35.93</c:v>
                </c:pt>
                <c:pt idx="968">
                  <c:v>35.54</c:v>
                </c:pt>
                <c:pt idx="969">
                  <c:v>34.44</c:v>
                </c:pt>
                <c:pt idx="970">
                  <c:v>31.79</c:v>
                </c:pt>
                <c:pt idx="971">
                  <c:v>32.28</c:v>
                </c:pt>
                <c:pt idx="972">
                  <c:v>31.610000000000024</c:v>
                </c:pt>
                <c:pt idx="973">
                  <c:v>34.760000000000012</c:v>
                </c:pt>
                <c:pt idx="974">
                  <c:v>34.75</c:v>
                </c:pt>
                <c:pt idx="975">
                  <c:v>33.6</c:v>
                </c:pt>
                <c:pt idx="976">
                  <c:v>35.870000000000005</c:v>
                </c:pt>
                <c:pt idx="977">
                  <c:v>35.57</c:v>
                </c:pt>
                <c:pt idx="978">
                  <c:v>34.339999999999996</c:v>
                </c:pt>
                <c:pt idx="979">
                  <c:v>35.980000000000004</c:v>
                </c:pt>
                <c:pt idx="980">
                  <c:v>34.71</c:v>
                </c:pt>
                <c:pt idx="981">
                  <c:v>35.78</c:v>
                </c:pt>
                <c:pt idx="982">
                  <c:v>36.339999999999996</c:v>
                </c:pt>
                <c:pt idx="983">
                  <c:v>36.050000000000004</c:v>
                </c:pt>
                <c:pt idx="984">
                  <c:v>37.230000000000011</c:v>
                </c:pt>
                <c:pt idx="985">
                  <c:v>37.47</c:v>
                </c:pt>
                <c:pt idx="986">
                  <c:v>37.550000000000004</c:v>
                </c:pt>
                <c:pt idx="987">
                  <c:v>37.700000000000003</c:v>
                </c:pt>
                <c:pt idx="988">
                  <c:v>39.36</c:v>
                </c:pt>
                <c:pt idx="989">
                  <c:v>41.48</c:v>
                </c:pt>
                <c:pt idx="990">
                  <c:v>40.24</c:v>
                </c:pt>
                <c:pt idx="991">
                  <c:v>41.65</c:v>
                </c:pt>
                <c:pt idx="992">
                  <c:v>40.68</c:v>
                </c:pt>
                <c:pt idx="993">
                  <c:v>41.09</c:v>
                </c:pt>
                <c:pt idx="994">
                  <c:v>40.160000000000011</c:v>
                </c:pt>
                <c:pt idx="995">
                  <c:v>39.39</c:v>
                </c:pt>
                <c:pt idx="996">
                  <c:v>40.98</c:v>
                </c:pt>
                <c:pt idx="997">
                  <c:v>42.18</c:v>
                </c:pt>
                <c:pt idx="998">
                  <c:v>41.86</c:v>
                </c:pt>
                <c:pt idx="999">
                  <c:v>42.230000000000011</c:v>
                </c:pt>
                <c:pt idx="1000">
                  <c:v>42.51</c:v>
                </c:pt>
                <c:pt idx="1001">
                  <c:v>41.09</c:v>
                </c:pt>
                <c:pt idx="1002">
                  <c:v>41.03</c:v>
                </c:pt>
                <c:pt idx="1003">
                  <c:v>39.849999999999994</c:v>
                </c:pt>
                <c:pt idx="1004">
                  <c:v>40.050000000000004</c:v>
                </c:pt>
                <c:pt idx="1005">
                  <c:v>40.33</c:v>
                </c:pt>
                <c:pt idx="1006">
                  <c:v>38.67</c:v>
                </c:pt>
                <c:pt idx="1007">
                  <c:v>37.690000000000012</c:v>
                </c:pt>
                <c:pt idx="1008">
                  <c:v>37.870000000000005</c:v>
                </c:pt>
                <c:pt idx="1009">
                  <c:v>39.839999999999996</c:v>
                </c:pt>
                <c:pt idx="1010">
                  <c:v>39.43</c:v>
                </c:pt>
                <c:pt idx="1011">
                  <c:v>41.94</c:v>
                </c:pt>
                <c:pt idx="1012">
                  <c:v>42.83</c:v>
                </c:pt>
                <c:pt idx="1013">
                  <c:v>44.690000000000012</c:v>
                </c:pt>
                <c:pt idx="1014">
                  <c:v>44.18</c:v>
                </c:pt>
                <c:pt idx="1015">
                  <c:v>43.839999999999996</c:v>
                </c:pt>
                <c:pt idx="1016">
                  <c:v>43.1</c:v>
                </c:pt>
                <c:pt idx="1017">
                  <c:v>42.91</c:v>
                </c:pt>
                <c:pt idx="1018">
                  <c:v>43.760000000000012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1229168"/>
        <c:axId val="141229552"/>
      </c:lineChart>
      <c:dateAx>
        <c:axId val="141229168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[$-416]mmm\-yy;@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2940000"/>
          <a:lstStyle/>
          <a:p>
            <a:pPr>
              <a:defRPr sz="1800"/>
            </a:pPr>
            <a:endParaRPr lang="pt-BR"/>
          </a:p>
        </c:txPr>
        <c:crossAx val="141229552"/>
        <c:crosses val="autoZero"/>
        <c:auto val="1"/>
        <c:lblOffset val="100"/>
        <c:baseTimeUnit val="days"/>
        <c:majorUnit val="6"/>
        <c:majorTimeUnit val="months"/>
        <c:minorUnit val="2"/>
      </c:dateAx>
      <c:valAx>
        <c:axId val="141229552"/>
        <c:scaling>
          <c:orientation val="minMax"/>
          <c:min val="2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800"/>
            </a:pPr>
            <a:endParaRPr lang="pt-BR"/>
          </a:p>
        </c:txPr>
        <c:crossAx val="1412291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699989464048067E-2"/>
          <c:y val="0.40927771071716884"/>
          <c:w val="0.28599007507769275"/>
          <c:h val="0.18144429660094388"/>
        </c:manualLayout>
      </c:layout>
      <c:overlay val="1"/>
      <c:txPr>
        <a:bodyPr/>
        <a:lstStyle/>
        <a:p>
          <a:pPr>
            <a:defRPr sz="1600" b="1"/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61718298602194E-2"/>
          <c:y val="0.14003762599165867"/>
          <c:w val="0.94678777149724958"/>
          <c:h val="0.71599699133799033"/>
        </c:manualLayout>
      </c:layout>
      <c:lineChart>
        <c:grouping val="standard"/>
        <c:varyColors val="0"/>
        <c:ser>
          <c:idx val="0"/>
          <c:order val="0"/>
          <c:spPr>
            <a:ln w="38100"/>
          </c:spPr>
          <c:marker>
            <c:symbol val="none"/>
          </c:marker>
          <c:cat>
            <c:numRef>
              <c:f>'[Planilha em Relatório de Conjuntura 2016 luiz]Plan2'!$A$3:$A$1020</c:f>
              <c:numCache>
                <c:formatCode>m/d/yyyy</c:formatCode>
                <c:ptCount val="1018"/>
                <c:pt idx="0">
                  <c:v>41011</c:v>
                </c:pt>
                <c:pt idx="1">
                  <c:v>41012</c:v>
                </c:pt>
                <c:pt idx="2">
                  <c:v>41015</c:v>
                </c:pt>
                <c:pt idx="3">
                  <c:v>41016</c:v>
                </c:pt>
                <c:pt idx="4">
                  <c:v>41017</c:v>
                </c:pt>
                <c:pt idx="5">
                  <c:v>41018</c:v>
                </c:pt>
                <c:pt idx="6">
                  <c:v>41019</c:v>
                </c:pt>
                <c:pt idx="7">
                  <c:v>41022</c:v>
                </c:pt>
                <c:pt idx="8">
                  <c:v>41023</c:v>
                </c:pt>
                <c:pt idx="9">
                  <c:v>41025</c:v>
                </c:pt>
                <c:pt idx="10">
                  <c:v>41026</c:v>
                </c:pt>
                <c:pt idx="11">
                  <c:v>41029</c:v>
                </c:pt>
                <c:pt idx="12">
                  <c:v>41030</c:v>
                </c:pt>
                <c:pt idx="13">
                  <c:v>41031</c:v>
                </c:pt>
                <c:pt idx="14">
                  <c:v>41032</c:v>
                </c:pt>
                <c:pt idx="15">
                  <c:v>41033</c:v>
                </c:pt>
                <c:pt idx="16">
                  <c:v>41036</c:v>
                </c:pt>
                <c:pt idx="17">
                  <c:v>41037</c:v>
                </c:pt>
                <c:pt idx="18">
                  <c:v>41038</c:v>
                </c:pt>
                <c:pt idx="19">
                  <c:v>41039</c:v>
                </c:pt>
                <c:pt idx="20">
                  <c:v>41040</c:v>
                </c:pt>
                <c:pt idx="21">
                  <c:v>41043</c:v>
                </c:pt>
                <c:pt idx="22">
                  <c:v>41044</c:v>
                </c:pt>
                <c:pt idx="23">
                  <c:v>41045</c:v>
                </c:pt>
                <c:pt idx="24">
                  <c:v>41046</c:v>
                </c:pt>
                <c:pt idx="25">
                  <c:v>41047</c:v>
                </c:pt>
                <c:pt idx="26">
                  <c:v>41050</c:v>
                </c:pt>
                <c:pt idx="27">
                  <c:v>41051</c:v>
                </c:pt>
                <c:pt idx="28">
                  <c:v>41052</c:v>
                </c:pt>
                <c:pt idx="29">
                  <c:v>41053</c:v>
                </c:pt>
                <c:pt idx="30">
                  <c:v>41054</c:v>
                </c:pt>
                <c:pt idx="31">
                  <c:v>41057</c:v>
                </c:pt>
                <c:pt idx="32">
                  <c:v>41058</c:v>
                </c:pt>
                <c:pt idx="33">
                  <c:v>41059</c:v>
                </c:pt>
                <c:pt idx="34">
                  <c:v>41060</c:v>
                </c:pt>
                <c:pt idx="35">
                  <c:v>41061</c:v>
                </c:pt>
                <c:pt idx="36">
                  <c:v>41064</c:v>
                </c:pt>
                <c:pt idx="37">
                  <c:v>41065</c:v>
                </c:pt>
                <c:pt idx="38">
                  <c:v>41066</c:v>
                </c:pt>
                <c:pt idx="39">
                  <c:v>41067</c:v>
                </c:pt>
                <c:pt idx="40">
                  <c:v>41068</c:v>
                </c:pt>
                <c:pt idx="41">
                  <c:v>41072</c:v>
                </c:pt>
                <c:pt idx="42">
                  <c:v>41073</c:v>
                </c:pt>
                <c:pt idx="43">
                  <c:v>41074</c:v>
                </c:pt>
                <c:pt idx="44">
                  <c:v>41075</c:v>
                </c:pt>
                <c:pt idx="45">
                  <c:v>41078</c:v>
                </c:pt>
                <c:pt idx="46">
                  <c:v>41079</c:v>
                </c:pt>
                <c:pt idx="47">
                  <c:v>41080</c:v>
                </c:pt>
                <c:pt idx="48">
                  <c:v>41081</c:v>
                </c:pt>
                <c:pt idx="49">
                  <c:v>41082</c:v>
                </c:pt>
                <c:pt idx="50">
                  <c:v>41085</c:v>
                </c:pt>
                <c:pt idx="51">
                  <c:v>41086</c:v>
                </c:pt>
                <c:pt idx="52">
                  <c:v>41087</c:v>
                </c:pt>
                <c:pt idx="53">
                  <c:v>41088</c:v>
                </c:pt>
                <c:pt idx="54">
                  <c:v>41089</c:v>
                </c:pt>
                <c:pt idx="55">
                  <c:v>41092</c:v>
                </c:pt>
                <c:pt idx="56">
                  <c:v>41093</c:v>
                </c:pt>
                <c:pt idx="57">
                  <c:v>41094</c:v>
                </c:pt>
                <c:pt idx="58">
                  <c:v>41095</c:v>
                </c:pt>
                <c:pt idx="59">
                  <c:v>41096</c:v>
                </c:pt>
                <c:pt idx="60">
                  <c:v>41099</c:v>
                </c:pt>
                <c:pt idx="61">
                  <c:v>41100</c:v>
                </c:pt>
                <c:pt idx="62">
                  <c:v>41101</c:v>
                </c:pt>
                <c:pt idx="63">
                  <c:v>41102</c:v>
                </c:pt>
                <c:pt idx="64">
                  <c:v>41103</c:v>
                </c:pt>
                <c:pt idx="65">
                  <c:v>41106</c:v>
                </c:pt>
                <c:pt idx="66">
                  <c:v>41107</c:v>
                </c:pt>
                <c:pt idx="67">
                  <c:v>41108</c:v>
                </c:pt>
                <c:pt idx="68">
                  <c:v>41109</c:v>
                </c:pt>
                <c:pt idx="69">
                  <c:v>41110</c:v>
                </c:pt>
                <c:pt idx="70">
                  <c:v>41113</c:v>
                </c:pt>
                <c:pt idx="71">
                  <c:v>41114</c:v>
                </c:pt>
                <c:pt idx="72">
                  <c:v>41115</c:v>
                </c:pt>
                <c:pt idx="73">
                  <c:v>41116</c:v>
                </c:pt>
                <c:pt idx="74">
                  <c:v>41117</c:v>
                </c:pt>
                <c:pt idx="75">
                  <c:v>41120</c:v>
                </c:pt>
                <c:pt idx="76">
                  <c:v>41121</c:v>
                </c:pt>
                <c:pt idx="77">
                  <c:v>41122</c:v>
                </c:pt>
                <c:pt idx="78">
                  <c:v>41123</c:v>
                </c:pt>
                <c:pt idx="79">
                  <c:v>41124</c:v>
                </c:pt>
                <c:pt idx="80">
                  <c:v>41127</c:v>
                </c:pt>
                <c:pt idx="81">
                  <c:v>41128</c:v>
                </c:pt>
                <c:pt idx="82">
                  <c:v>41129</c:v>
                </c:pt>
                <c:pt idx="83">
                  <c:v>41130</c:v>
                </c:pt>
                <c:pt idx="84">
                  <c:v>41131</c:v>
                </c:pt>
                <c:pt idx="85">
                  <c:v>41134</c:v>
                </c:pt>
                <c:pt idx="86">
                  <c:v>41135</c:v>
                </c:pt>
                <c:pt idx="87">
                  <c:v>41136</c:v>
                </c:pt>
                <c:pt idx="88">
                  <c:v>41137</c:v>
                </c:pt>
                <c:pt idx="89">
                  <c:v>41138</c:v>
                </c:pt>
                <c:pt idx="90">
                  <c:v>41141</c:v>
                </c:pt>
                <c:pt idx="91">
                  <c:v>41142</c:v>
                </c:pt>
                <c:pt idx="92">
                  <c:v>41143</c:v>
                </c:pt>
                <c:pt idx="93">
                  <c:v>41144</c:v>
                </c:pt>
                <c:pt idx="94">
                  <c:v>41145</c:v>
                </c:pt>
                <c:pt idx="95">
                  <c:v>41148</c:v>
                </c:pt>
                <c:pt idx="96">
                  <c:v>41149</c:v>
                </c:pt>
                <c:pt idx="97">
                  <c:v>41150</c:v>
                </c:pt>
                <c:pt idx="98">
                  <c:v>41151</c:v>
                </c:pt>
                <c:pt idx="99">
                  <c:v>41152</c:v>
                </c:pt>
                <c:pt idx="100">
                  <c:v>41155</c:v>
                </c:pt>
                <c:pt idx="101">
                  <c:v>41156</c:v>
                </c:pt>
                <c:pt idx="102">
                  <c:v>41157</c:v>
                </c:pt>
                <c:pt idx="103">
                  <c:v>41158</c:v>
                </c:pt>
                <c:pt idx="104">
                  <c:v>41159</c:v>
                </c:pt>
                <c:pt idx="105">
                  <c:v>41162</c:v>
                </c:pt>
                <c:pt idx="106">
                  <c:v>41163</c:v>
                </c:pt>
                <c:pt idx="107">
                  <c:v>41164</c:v>
                </c:pt>
                <c:pt idx="108">
                  <c:v>41165</c:v>
                </c:pt>
                <c:pt idx="109">
                  <c:v>41166</c:v>
                </c:pt>
                <c:pt idx="110">
                  <c:v>41169</c:v>
                </c:pt>
                <c:pt idx="111">
                  <c:v>41170</c:v>
                </c:pt>
                <c:pt idx="112">
                  <c:v>41171</c:v>
                </c:pt>
                <c:pt idx="113">
                  <c:v>41172</c:v>
                </c:pt>
                <c:pt idx="114">
                  <c:v>41173</c:v>
                </c:pt>
                <c:pt idx="115">
                  <c:v>41176</c:v>
                </c:pt>
                <c:pt idx="116">
                  <c:v>41177</c:v>
                </c:pt>
                <c:pt idx="117">
                  <c:v>41178</c:v>
                </c:pt>
                <c:pt idx="118">
                  <c:v>41179</c:v>
                </c:pt>
                <c:pt idx="119">
                  <c:v>41180</c:v>
                </c:pt>
                <c:pt idx="120">
                  <c:v>41183</c:v>
                </c:pt>
                <c:pt idx="121">
                  <c:v>41184</c:v>
                </c:pt>
                <c:pt idx="122">
                  <c:v>41185</c:v>
                </c:pt>
                <c:pt idx="123">
                  <c:v>41186</c:v>
                </c:pt>
                <c:pt idx="124">
                  <c:v>41187</c:v>
                </c:pt>
                <c:pt idx="125">
                  <c:v>41190</c:v>
                </c:pt>
                <c:pt idx="126">
                  <c:v>41191</c:v>
                </c:pt>
                <c:pt idx="127">
                  <c:v>41192</c:v>
                </c:pt>
                <c:pt idx="128">
                  <c:v>41193</c:v>
                </c:pt>
                <c:pt idx="129">
                  <c:v>41194</c:v>
                </c:pt>
                <c:pt idx="130">
                  <c:v>41197</c:v>
                </c:pt>
                <c:pt idx="131">
                  <c:v>41198</c:v>
                </c:pt>
                <c:pt idx="132">
                  <c:v>41199</c:v>
                </c:pt>
                <c:pt idx="133">
                  <c:v>41200</c:v>
                </c:pt>
                <c:pt idx="134">
                  <c:v>41201</c:v>
                </c:pt>
                <c:pt idx="135">
                  <c:v>41204</c:v>
                </c:pt>
                <c:pt idx="136">
                  <c:v>41205</c:v>
                </c:pt>
                <c:pt idx="137">
                  <c:v>41206</c:v>
                </c:pt>
                <c:pt idx="138">
                  <c:v>41207</c:v>
                </c:pt>
                <c:pt idx="139">
                  <c:v>41208</c:v>
                </c:pt>
                <c:pt idx="140">
                  <c:v>41211</c:v>
                </c:pt>
                <c:pt idx="141">
                  <c:v>41212</c:v>
                </c:pt>
                <c:pt idx="142">
                  <c:v>41213</c:v>
                </c:pt>
                <c:pt idx="143">
                  <c:v>41214</c:v>
                </c:pt>
                <c:pt idx="144">
                  <c:v>41215</c:v>
                </c:pt>
                <c:pt idx="145">
                  <c:v>41218</c:v>
                </c:pt>
                <c:pt idx="146">
                  <c:v>41219</c:v>
                </c:pt>
                <c:pt idx="147">
                  <c:v>41220</c:v>
                </c:pt>
                <c:pt idx="148">
                  <c:v>41221</c:v>
                </c:pt>
                <c:pt idx="149">
                  <c:v>41222</c:v>
                </c:pt>
                <c:pt idx="150">
                  <c:v>41225</c:v>
                </c:pt>
                <c:pt idx="151">
                  <c:v>41226</c:v>
                </c:pt>
                <c:pt idx="152">
                  <c:v>41227</c:v>
                </c:pt>
                <c:pt idx="153">
                  <c:v>41228</c:v>
                </c:pt>
                <c:pt idx="154">
                  <c:v>41229</c:v>
                </c:pt>
                <c:pt idx="155">
                  <c:v>41232</c:v>
                </c:pt>
                <c:pt idx="156">
                  <c:v>41233</c:v>
                </c:pt>
                <c:pt idx="157">
                  <c:v>41234</c:v>
                </c:pt>
                <c:pt idx="158">
                  <c:v>41235</c:v>
                </c:pt>
                <c:pt idx="159">
                  <c:v>41236</c:v>
                </c:pt>
                <c:pt idx="160">
                  <c:v>41239</c:v>
                </c:pt>
                <c:pt idx="161">
                  <c:v>41240</c:v>
                </c:pt>
                <c:pt idx="162">
                  <c:v>41241</c:v>
                </c:pt>
                <c:pt idx="163">
                  <c:v>41242</c:v>
                </c:pt>
                <c:pt idx="164">
                  <c:v>41243</c:v>
                </c:pt>
                <c:pt idx="165">
                  <c:v>41246</c:v>
                </c:pt>
                <c:pt idx="166">
                  <c:v>41247</c:v>
                </c:pt>
                <c:pt idx="167">
                  <c:v>41248</c:v>
                </c:pt>
                <c:pt idx="168">
                  <c:v>41249</c:v>
                </c:pt>
                <c:pt idx="169">
                  <c:v>41250</c:v>
                </c:pt>
                <c:pt idx="170">
                  <c:v>41253</c:v>
                </c:pt>
                <c:pt idx="171">
                  <c:v>41254</c:v>
                </c:pt>
                <c:pt idx="172">
                  <c:v>41255</c:v>
                </c:pt>
                <c:pt idx="173">
                  <c:v>41256</c:v>
                </c:pt>
                <c:pt idx="174">
                  <c:v>41257</c:v>
                </c:pt>
                <c:pt idx="175">
                  <c:v>41260</c:v>
                </c:pt>
                <c:pt idx="176">
                  <c:v>41261</c:v>
                </c:pt>
                <c:pt idx="177">
                  <c:v>41262</c:v>
                </c:pt>
                <c:pt idx="178">
                  <c:v>41263</c:v>
                </c:pt>
                <c:pt idx="179">
                  <c:v>41264</c:v>
                </c:pt>
                <c:pt idx="180">
                  <c:v>41267</c:v>
                </c:pt>
                <c:pt idx="181">
                  <c:v>41270</c:v>
                </c:pt>
                <c:pt idx="182">
                  <c:v>41271</c:v>
                </c:pt>
                <c:pt idx="183">
                  <c:v>41274</c:v>
                </c:pt>
                <c:pt idx="184">
                  <c:v>41276</c:v>
                </c:pt>
                <c:pt idx="185">
                  <c:v>41277</c:v>
                </c:pt>
                <c:pt idx="186">
                  <c:v>41278</c:v>
                </c:pt>
                <c:pt idx="187">
                  <c:v>41281</c:v>
                </c:pt>
                <c:pt idx="188">
                  <c:v>41282</c:v>
                </c:pt>
                <c:pt idx="189">
                  <c:v>41283</c:v>
                </c:pt>
                <c:pt idx="190">
                  <c:v>41284</c:v>
                </c:pt>
                <c:pt idx="191">
                  <c:v>41285</c:v>
                </c:pt>
                <c:pt idx="192">
                  <c:v>41288</c:v>
                </c:pt>
                <c:pt idx="193">
                  <c:v>41289</c:v>
                </c:pt>
                <c:pt idx="194">
                  <c:v>41290</c:v>
                </c:pt>
                <c:pt idx="195">
                  <c:v>41291</c:v>
                </c:pt>
                <c:pt idx="196">
                  <c:v>41292</c:v>
                </c:pt>
                <c:pt idx="197">
                  <c:v>41295</c:v>
                </c:pt>
                <c:pt idx="198">
                  <c:v>41296</c:v>
                </c:pt>
                <c:pt idx="199">
                  <c:v>41297</c:v>
                </c:pt>
                <c:pt idx="200">
                  <c:v>41298</c:v>
                </c:pt>
                <c:pt idx="201">
                  <c:v>41299</c:v>
                </c:pt>
                <c:pt idx="202">
                  <c:v>41303</c:v>
                </c:pt>
                <c:pt idx="203">
                  <c:v>41304</c:v>
                </c:pt>
                <c:pt idx="204">
                  <c:v>41305</c:v>
                </c:pt>
                <c:pt idx="205">
                  <c:v>41306</c:v>
                </c:pt>
                <c:pt idx="206">
                  <c:v>41309</c:v>
                </c:pt>
                <c:pt idx="207">
                  <c:v>41310</c:v>
                </c:pt>
                <c:pt idx="208">
                  <c:v>41311</c:v>
                </c:pt>
                <c:pt idx="209">
                  <c:v>41312</c:v>
                </c:pt>
                <c:pt idx="210">
                  <c:v>41313</c:v>
                </c:pt>
                <c:pt idx="211">
                  <c:v>41316</c:v>
                </c:pt>
                <c:pt idx="212">
                  <c:v>41317</c:v>
                </c:pt>
                <c:pt idx="213">
                  <c:v>41318</c:v>
                </c:pt>
                <c:pt idx="214">
                  <c:v>41319</c:v>
                </c:pt>
                <c:pt idx="215">
                  <c:v>41320</c:v>
                </c:pt>
                <c:pt idx="216">
                  <c:v>41323</c:v>
                </c:pt>
                <c:pt idx="217">
                  <c:v>41324</c:v>
                </c:pt>
                <c:pt idx="218">
                  <c:v>41325</c:v>
                </c:pt>
                <c:pt idx="219">
                  <c:v>41326</c:v>
                </c:pt>
                <c:pt idx="220">
                  <c:v>41327</c:v>
                </c:pt>
                <c:pt idx="221">
                  <c:v>41330</c:v>
                </c:pt>
                <c:pt idx="222">
                  <c:v>41331</c:v>
                </c:pt>
                <c:pt idx="223">
                  <c:v>41332</c:v>
                </c:pt>
                <c:pt idx="224">
                  <c:v>41333</c:v>
                </c:pt>
                <c:pt idx="225">
                  <c:v>41334</c:v>
                </c:pt>
                <c:pt idx="226">
                  <c:v>41337</c:v>
                </c:pt>
                <c:pt idx="227">
                  <c:v>41338</c:v>
                </c:pt>
                <c:pt idx="228">
                  <c:v>41339</c:v>
                </c:pt>
                <c:pt idx="229">
                  <c:v>41340</c:v>
                </c:pt>
                <c:pt idx="230">
                  <c:v>41341</c:v>
                </c:pt>
                <c:pt idx="231">
                  <c:v>41344</c:v>
                </c:pt>
                <c:pt idx="232">
                  <c:v>41345</c:v>
                </c:pt>
                <c:pt idx="233">
                  <c:v>41346</c:v>
                </c:pt>
                <c:pt idx="234">
                  <c:v>41347</c:v>
                </c:pt>
                <c:pt idx="235">
                  <c:v>41348</c:v>
                </c:pt>
                <c:pt idx="236">
                  <c:v>41351</c:v>
                </c:pt>
                <c:pt idx="237">
                  <c:v>41352</c:v>
                </c:pt>
                <c:pt idx="238">
                  <c:v>41353</c:v>
                </c:pt>
                <c:pt idx="239">
                  <c:v>41354</c:v>
                </c:pt>
                <c:pt idx="240">
                  <c:v>41355</c:v>
                </c:pt>
                <c:pt idx="241">
                  <c:v>41358</c:v>
                </c:pt>
                <c:pt idx="242">
                  <c:v>41359</c:v>
                </c:pt>
                <c:pt idx="243">
                  <c:v>41360</c:v>
                </c:pt>
                <c:pt idx="244">
                  <c:v>41361</c:v>
                </c:pt>
                <c:pt idx="245">
                  <c:v>41366</c:v>
                </c:pt>
                <c:pt idx="246">
                  <c:v>41367</c:v>
                </c:pt>
                <c:pt idx="247">
                  <c:v>41368</c:v>
                </c:pt>
                <c:pt idx="248">
                  <c:v>41369</c:v>
                </c:pt>
                <c:pt idx="249">
                  <c:v>41372</c:v>
                </c:pt>
                <c:pt idx="250">
                  <c:v>41373</c:v>
                </c:pt>
                <c:pt idx="251">
                  <c:v>41374</c:v>
                </c:pt>
                <c:pt idx="252">
                  <c:v>41375</c:v>
                </c:pt>
                <c:pt idx="253">
                  <c:v>41376</c:v>
                </c:pt>
                <c:pt idx="254">
                  <c:v>41379</c:v>
                </c:pt>
                <c:pt idx="255">
                  <c:v>41380</c:v>
                </c:pt>
                <c:pt idx="256">
                  <c:v>41381</c:v>
                </c:pt>
                <c:pt idx="257">
                  <c:v>41382</c:v>
                </c:pt>
                <c:pt idx="258">
                  <c:v>41383</c:v>
                </c:pt>
                <c:pt idx="259">
                  <c:v>41386</c:v>
                </c:pt>
                <c:pt idx="260">
                  <c:v>41387</c:v>
                </c:pt>
                <c:pt idx="261">
                  <c:v>41388</c:v>
                </c:pt>
                <c:pt idx="262">
                  <c:v>41390</c:v>
                </c:pt>
                <c:pt idx="263">
                  <c:v>41393</c:v>
                </c:pt>
                <c:pt idx="264">
                  <c:v>41394</c:v>
                </c:pt>
                <c:pt idx="265">
                  <c:v>41395</c:v>
                </c:pt>
                <c:pt idx="266">
                  <c:v>41396</c:v>
                </c:pt>
                <c:pt idx="267">
                  <c:v>41397</c:v>
                </c:pt>
                <c:pt idx="268">
                  <c:v>41400</c:v>
                </c:pt>
                <c:pt idx="269">
                  <c:v>41401</c:v>
                </c:pt>
                <c:pt idx="270">
                  <c:v>41402</c:v>
                </c:pt>
                <c:pt idx="271">
                  <c:v>41403</c:v>
                </c:pt>
                <c:pt idx="272">
                  <c:v>41404</c:v>
                </c:pt>
                <c:pt idx="273">
                  <c:v>41407</c:v>
                </c:pt>
                <c:pt idx="274">
                  <c:v>41408</c:v>
                </c:pt>
                <c:pt idx="275">
                  <c:v>41409</c:v>
                </c:pt>
                <c:pt idx="276">
                  <c:v>41410</c:v>
                </c:pt>
                <c:pt idx="277">
                  <c:v>41411</c:v>
                </c:pt>
                <c:pt idx="278">
                  <c:v>41414</c:v>
                </c:pt>
                <c:pt idx="279">
                  <c:v>41415</c:v>
                </c:pt>
                <c:pt idx="280">
                  <c:v>41416</c:v>
                </c:pt>
                <c:pt idx="281">
                  <c:v>41417</c:v>
                </c:pt>
                <c:pt idx="282">
                  <c:v>41418</c:v>
                </c:pt>
                <c:pt idx="283">
                  <c:v>41421</c:v>
                </c:pt>
                <c:pt idx="284">
                  <c:v>41422</c:v>
                </c:pt>
                <c:pt idx="285">
                  <c:v>41423</c:v>
                </c:pt>
                <c:pt idx="286">
                  <c:v>41424</c:v>
                </c:pt>
                <c:pt idx="287">
                  <c:v>41425</c:v>
                </c:pt>
                <c:pt idx="288">
                  <c:v>41428</c:v>
                </c:pt>
                <c:pt idx="289">
                  <c:v>41429</c:v>
                </c:pt>
                <c:pt idx="290">
                  <c:v>41430</c:v>
                </c:pt>
                <c:pt idx="291">
                  <c:v>41431</c:v>
                </c:pt>
                <c:pt idx="292">
                  <c:v>41432</c:v>
                </c:pt>
                <c:pt idx="293">
                  <c:v>41436</c:v>
                </c:pt>
                <c:pt idx="294">
                  <c:v>41437</c:v>
                </c:pt>
                <c:pt idx="295">
                  <c:v>41438</c:v>
                </c:pt>
                <c:pt idx="296">
                  <c:v>41439</c:v>
                </c:pt>
                <c:pt idx="297">
                  <c:v>41442</c:v>
                </c:pt>
                <c:pt idx="298">
                  <c:v>41443</c:v>
                </c:pt>
                <c:pt idx="299">
                  <c:v>41444</c:v>
                </c:pt>
                <c:pt idx="300">
                  <c:v>41445</c:v>
                </c:pt>
                <c:pt idx="301">
                  <c:v>41446</c:v>
                </c:pt>
                <c:pt idx="302">
                  <c:v>41449</c:v>
                </c:pt>
                <c:pt idx="303">
                  <c:v>41450</c:v>
                </c:pt>
                <c:pt idx="304">
                  <c:v>41451</c:v>
                </c:pt>
                <c:pt idx="305">
                  <c:v>41452</c:v>
                </c:pt>
                <c:pt idx="306">
                  <c:v>41453</c:v>
                </c:pt>
                <c:pt idx="307">
                  <c:v>41456</c:v>
                </c:pt>
                <c:pt idx="308">
                  <c:v>41457</c:v>
                </c:pt>
                <c:pt idx="309">
                  <c:v>41458</c:v>
                </c:pt>
                <c:pt idx="310">
                  <c:v>41459</c:v>
                </c:pt>
                <c:pt idx="311">
                  <c:v>41460</c:v>
                </c:pt>
                <c:pt idx="312">
                  <c:v>41463</c:v>
                </c:pt>
                <c:pt idx="313">
                  <c:v>41464</c:v>
                </c:pt>
                <c:pt idx="314">
                  <c:v>41465</c:v>
                </c:pt>
                <c:pt idx="315">
                  <c:v>41466</c:v>
                </c:pt>
                <c:pt idx="316">
                  <c:v>41467</c:v>
                </c:pt>
                <c:pt idx="317">
                  <c:v>41470</c:v>
                </c:pt>
                <c:pt idx="318">
                  <c:v>41471</c:v>
                </c:pt>
                <c:pt idx="319">
                  <c:v>41472</c:v>
                </c:pt>
                <c:pt idx="320">
                  <c:v>41473</c:v>
                </c:pt>
                <c:pt idx="321">
                  <c:v>41474</c:v>
                </c:pt>
                <c:pt idx="322">
                  <c:v>41477</c:v>
                </c:pt>
                <c:pt idx="323">
                  <c:v>41478</c:v>
                </c:pt>
                <c:pt idx="324">
                  <c:v>41479</c:v>
                </c:pt>
                <c:pt idx="325">
                  <c:v>41480</c:v>
                </c:pt>
                <c:pt idx="326">
                  <c:v>41481</c:v>
                </c:pt>
                <c:pt idx="327">
                  <c:v>41484</c:v>
                </c:pt>
                <c:pt idx="328">
                  <c:v>41485</c:v>
                </c:pt>
                <c:pt idx="329">
                  <c:v>41486</c:v>
                </c:pt>
                <c:pt idx="330">
                  <c:v>41487</c:v>
                </c:pt>
                <c:pt idx="331">
                  <c:v>41488</c:v>
                </c:pt>
                <c:pt idx="332">
                  <c:v>41491</c:v>
                </c:pt>
                <c:pt idx="333">
                  <c:v>41492</c:v>
                </c:pt>
                <c:pt idx="334">
                  <c:v>41493</c:v>
                </c:pt>
                <c:pt idx="335">
                  <c:v>41494</c:v>
                </c:pt>
                <c:pt idx="336">
                  <c:v>41495</c:v>
                </c:pt>
                <c:pt idx="337">
                  <c:v>41498</c:v>
                </c:pt>
                <c:pt idx="338">
                  <c:v>41499</c:v>
                </c:pt>
                <c:pt idx="339">
                  <c:v>41500</c:v>
                </c:pt>
                <c:pt idx="340">
                  <c:v>41501</c:v>
                </c:pt>
                <c:pt idx="341">
                  <c:v>41502</c:v>
                </c:pt>
                <c:pt idx="342">
                  <c:v>41505</c:v>
                </c:pt>
                <c:pt idx="343">
                  <c:v>41506</c:v>
                </c:pt>
                <c:pt idx="344">
                  <c:v>41507</c:v>
                </c:pt>
                <c:pt idx="345">
                  <c:v>41508</c:v>
                </c:pt>
                <c:pt idx="346">
                  <c:v>41509</c:v>
                </c:pt>
                <c:pt idx="347">
                  <c:v>41512</c:v>
                </c:pt>
                <c:pt idx="348">
                  <c:v>41513</c:v>
                </c:pt>
                <c:pt idx="349">
                  <c:v>41514</c:v>
                </c:pt>
                <c:pt idx="350">
                  <c:v>41515</c:v>
                </c:pt>
                <c:pt idx="351">
                  <c:v>41516</c:v>
                </c:pt>
                <c:pt idx="352">
                  <c:v>41519</c:v>
                </c:pt>
                <c:pt idx="353">
                  <c:v>41520</c:v>
                </c:pt>
                <c:pt idx="354">
                  <c:v>41521</c:v>
                </c:pt>
                <c:pt idx="355">
                  <c:v>41522</c:v>
                </c:pt>
                <c:pt idx="356">
                  <c:v>41523</c:v>
                </c:pt>
                <c:pt idx="357">
                  <c:v>41526</c:v>
                </c:pt>
                <c:pt idx="358">
                  <c:v>41527</c:v>
                </c:pt>
                <c:pt idx="359">
                  <c:v>41528</c:v>
                </c:pt>
                <c:pt idx="360">
                  <c:v>41529</c:v>
                </c:pt>
                <c:pt idx="361">
                  <c:v>41530</c:v>
                </c:pt>
                <c:pt idx="362">
                  <c:v>41533</c:v>
                </c:pt>
                <c:pt idx="363">
                  <c:v>41534</c:v>
                </c:pt>
                <c:pt idx="364">
                  <c:v>41535</c:v>
                </c:pt>
                <c:pt idx="365">
                  <c:v>41536</c:v>
                </c:pt>
                <c:pt idx="366">
                  <c:v>41537</c:v>
                </c:pt>
                <c:pt idx="367">
                  <c:v>41540</c:v>
                </c:pt>
                <c:pt idx="368">
                  <c:v>41541</c:v>
                </c:pt>
                <c:pt idx="369">
                  <c:v>41542</c:v>
                </c:pt>
                <c:pt idx="370">
                  <c:v>41543</c:v>
                </c:pt>
                <c:pt idx="371">
                  <c:v>41544</c:v>
                </c:pt>
                <c:pt idx="372">
                  <c:v>41547</c:v>
                </c:pt>
                <c:pt idx="373">
                  <c:v>41548</c:v>
                </c:pt>
                <c:pt idx="374">
                  <c:v>41549</c:v>
                </c:pt>
                <c:pt idx="375">
                  <c:v>41550</c:v>
                </c:pt>
                <c:pt idx="376">
                  <c:v>41551</c:v>
                </c:pt>
                <c:pt idx="377">
                  <c:v>41554</c:v>
                </c:pt>
                <c:pt idx="378">
                  <c:v>41555</c:v>
                </c:pt>
                <c:pt idx="379">
                  <c:v>41556</c:v>
                </c:pt>
                <c:pt idx="380">
                  <c:v>41557</c:v>
                </c:pt>
                <c:pt idx="381">
                  <c:v>41558</c:v>
                </c:pt>
                <c:pt idx="382">
                  <c:v>41561</c:v>
                </c:pt>
                <c:pt idx="383">
                  <c:v>41562</c:v>
                </c:pt>
                <c:pt idx="384">
                  <c:v>41563</c:v>
                </c:pt>
                <c:pt idx="385">
                  <c:v>41564</c:v>
                </c:pt>
                <c:pt idx="386">
                  <c:v>41565</c:v>
                </c:pt>
                <c:pt idx="387">
                  <c:v>41568</c:v>
                </c:pt>
                <c:pt idx="388">
                  <c:v>41569</c:v>
                </c:pt>
                <c:pt idx="389">
                  <c:v>41570</c:v>
                </c:pt>
                <c:pt idx="390">
                  <c:v>41571</c:v>
                </c:pt>
                <c:pt idx="391">
                  <c:v>41572</c:v>
                </c:pt>
                <c:pt idx="392">
                  <c:v>41575</c:v>
                </c:pt>
                <c:pt idx="393">
                  <c:v>41576</c:v>
                </c:pt>
                <c:pt idx="394">
                  <c:v>41577</c:v>
                </c:pt>
                <c:pt idx="395">
                  <c:v>41578</c:v>
                </c:pt>
                <c:pt idx="396">
                  <c:v>41579</c:v>
                </c:pt>
                <c:pt idx="397">
                  <c:v>41582</c:v>
                </c:pt>
                <c:pt idx="398">
                  <c:v>41583</c:v>
                </c:pt>
                <c:pt idx="399">
                  <c:v>41584</c:v>
                </c:pt>
                <c:pt idx="400">
                  <c:v>41585</c:v>
                </c:pt>
                <c:pt idx="401">
                  <c:v>41586</c:v>
                </c:pt>
                <c:pt idx="402">
                  <c:v>41589</c:v>
                </c:pt>
                <c:pt idx="403">
                  <c:v>41590</c:v>
                </c:pt>
                <c:pt idx="404">
                  <c:v>41591</c:v>
                </c:pt>
                <c:pt idx="405">
                  <c:v>41592</c:v>
                </c:pt>
                <c:pt idx="406">
                  <c:v>41593</c:v>
                </c:pt>
                <c:pt idx="407">
                  <c:v>41596</c:v>
                </c:pt>
                <c:pt idx="408">
                  <c:v>41597</c:v>
                </c:pt>
                <c:pt idx="409">
                  <c:v>41598</c:v>
                </c:pt>
                <c:pt idx="410">
                  <c:v>41599</c:v>
                </c:pt>
                <c:pt idx="411">
                  <c:v>41600</c:v>
                </c:pt>
                <c:pt idx="412">
                  <c:v>41603</c:v>
                </c:pt>
                <c:pt idx="413">
                  <c:v>41604</c:v>
                </c:pt>
                <c:pt idx="414">
                  <c:v>41605</c:v>
                </c:pt>
                <c:pt idx="415">
                  <c:v>41606</c:v>
                </c:pt>
                <c:pt idx="416">
                  <c:v>41607</c:v>
                </c:pt>
                <c:pt idx="417">
                  <c:v>41610</c:v>
                </c:pt>
                <c:pt idx="418">
                  <c:v>41611</c:v>
                </c:pt>
                <c:pt idx="419">
                  <c:v>41612</c:v>
                </c:pt>
                <c:pt idx="420">
                  <c:v>41613</c:v>
                </c:pt>
                <c:pt idx="421">
                  <c:v>41614</c:v>
                </c:pt>
                <c:pt idx="422">
                  <c:v>41617</c:v>
                </c:pt>
                <c:pt idx="423">
                  <c:v>41618</c:v>
                </c:pt>
                <c:pt idx="424">
                  <c:v>41619</c:v>
                </c:pt>
                <c:pt idx="425">
                  <c:v>41620</c:v>
                </c:pt>
                <c:pt idx="426">
                  <c:v>41621</c:v>
                </c:pt>
                <c:pt idx="427">
                  <c:v>41624</c:v>
                </c:pt>
                <c:pt idx="428">
                  <c:v>41625</c:v>
                </c:pt>
                <c:pt idx="429">
                  <c:v>41626</c:v>
                </c:pt>
                <c:pt idx="430">
                  <c:v>41627</c:v>
                </c:pt>
                <c:pt idx="431">
                  <c:v>41628</c:v>
                </c:pt>
                <c:pt idx="432">
                  <c:v>41631</c:v>
                </c:pt>
                <c:pt idx="433">
                  <c:v>41632</c:v>
                </c:pt>
                <c:pt idx="434">
                  <c:v>41635</c:v>
                </c:pt>
                <c:pt idx="435">
                  <c:v>41638</c:v>
                </c:pt>
                <c:pt idx="436">
                  <c:v>41639</c:v>
                </c:pt>
                <c:pt idx="437">
                  <c:v>41641</c:v>
                </c:pt>
                <c:pt idx="438">
                  <c:v>41642</c:v>
                </c:pt>
                <c:pt idx="439">
                  <c:v>41645</c:v>
                </c:pt>
                <c:pt idx="440">
                  <c:v>41646</c:v>
                </c:pt>
                <c:pt idx="441">
                  <c:v>41647</c:v>
                </c:pt>
                <c:pt idx="442">
                  <c:v>41648</c:v>
                </c:pt>
                <c:pt idx="443">
                  <c:v>41649</c:v>
                </c:pt>
                <c:pt idx="444">
                  <c:v>41652</c:v>
                </c:pt>
                <c:pt idx="445">
                  <c:v>41653</c:v>
                </c:pt>
                <c:pt idx="446">
                  <c:v>41654</c:v>
                </c:pt>
                <c:pt idx="447">
                  <c:v>41655</c:v>
                </c:pt>
                <c:pt idx="448">
                  <c:v>41656</c:v>
                </c:pt>
                <c:pt idx="449">
                  <c:v>41659</c:v>
                </c:pt>
                <c:pt idx="450">
                  <c:v>41660</c:v>
                </c:pt>
                <c:pt idx="451">
                  <c:v>41661</c:v>
                </c:pt>
                <c:pt idx="452">
                  <c:v>41662</c:v>
                </c:pt>
                <c:pt idx="453">
                  <c:v>41663</c:v>
                </c:pt>
                <c:pt idx="454">
                  <c:v>41667</c:v>
                </c:pt>
                <c:pt idx="455">
                  <c:v>41668</c:v>
                </c:pt>
                <c:pt idx="456">
                  <c:v>41669</c:v>
                </c:pt>
                <c:pt idx="457">
                  <c:v>41670</c:v>
                </c:pt>
                <c:pt idx="458">
                  <c:v>41673</c:v>
                </c:pt>
                <c:pt idx="459">
                  <c:v>41674</c:v>
                </c:pt>
                <c:pt idx="460">
                  <c:v>41675</c:v>
                </c:pt>
                <c:pt idx="461">
                  <c:v>41676</c:v>
                </c:pt>
                <c:pt idx="462">
                  <c:v>41677</c:v>
                </c:pt>
                <c:pt idx="463">
                  <c:v>41680</c:v>
                </c:pt>
                <c:pt idx="464">
                  <c:v>41681</c:v>
                </c:pt>
                <c:pt idx="465">
                  <c:v>41682</c:v>
                </c:pt>
                <c:pt idx="466">
                  <c:v>41683</c:v>
                </c:pt>
                <c:pt idx="467">
                  <c:v>41684</c:v>
                </c:pt>
                <c:pt idx="468">
                  <c:v>41687</c:v>
                </c:pt>
                <c:pt idx="469">
                  <c:v>41688</c:v>
                </c:pt>
                <c:pt idx="470">
                  <c:v>41689</c:v>
                </c:pt>
                <c:pt idx="471">
                  <c:v>41690</c:v>
                </c:pt>
                <c:pt idx="472">
                  <c:v>41691</c:v>
                </c:pt>
                <c:pt idx="473">
                  <c:v>41694</c:v>
                </c:pt>
                <c:pt idx="474">
                  <c:v>41695</c:v>
                </c:pt>
                <c:pt idx="475">
                  <c:v>41696</c:v>
                </c:pt>
                <c:pt idx="476">
                  <c:v>41697</c:v>
                </c:pt>
                <c:pt idx="477">
                  <c:v>41698</c:v>
                </c:pt>
                <c:pt idx="478">
                  <c:v>41701</c:v>
                </c:pt>
                <c:pt idx="479">
                  <c:v>41702</c:v>
                </c:pt>
                <c:pt idx="480">
                  <c:v>41703</c:v>
                </c:pt>
                <c:pt idx="481">
                  <c:v>41704</c:v>
                </c:pt>
                <c:pt idx="482">
                  <c:v>41705</c:v>
                </c:pt>
                <c:pt idx="483">
                  <c:v>41708</c:v>
                </c:pt>
                <c:pt idx="484">
                  <c:v>41709</c:v>
                </c:pt>
                <c:pt idx="485">
                  <c:v>41710</c:v>
                </c:pt>
                <c:pt idx="486">
                  <c:v>41711</c:v>
                </c:pt>
                <c:pt idx="487">
                  <c:v>41712</c:v>
                </c:pt>
                <c:pt idx="488">
                  <c:v>41715</c:v>
                </c:pt>
                <c:pt idx="489">
                  <c:v>41716</c:v>
                </c:pt>
                <c:pt idx="490">
                  <c:v>41717</c:v>
                </c:pt>
                <c:pt idx="491">
                  <c:v>41718</c:v>
                </c:pt>
                <c:pt idx="492">
                  <c:v>41719</c:v>
                </c:pt>
                <c:pt idx="493">
                  <c:v>41722</c:v>
                </c:pt>
                <c:pt idx="494">
                  <c:v>41723</c:v>
                </c:pt>
                <c:pt idx="495">
                  <c:v>41724</c:v>
                </c:pt>
                <c:pt idx="496">
                  <c:v>41725</c:v>
                </c:pt>
                <c:pt idx="497">
                  <c:v>41726</c:v>
                </c:pt>
                <c:pt idx="498">
                  <c:v>41729</c:v>
                </c:pt>
                <c:pt idx="499">
                  <c:v>41730</c:v>
                </c:pt>
                <c:pt idx="500">
                  <c:v>41731</c:v>
                </c:pt>
                <c:pt idx="501">
                  <c:v>41732</c:v>
                </c:pt>
                <c:pt idx="502">
                  <c:v>41733</c:v>
                </c:pt>
                <c:pt idx="503">
                  <c:v>41736</c:v>
                </c:pt>
                <c:pt idx="504">
                  <c:v>41737</c:v>
                </c:pt>
                <c:pt idx="505">
                  <c:v>41738</c:v>
                </c:pt>
                <c:pt idx="506">
                  <c:v>41739</c:v>
                </c:pt>
                <c:pt idx="507">
                  <c:v>41740</c:v>
                </c:pt>
                <c:pt idx="508">
                  <c:v>41743</c:v>
                </c:pt>
                <c:pt idx="509">
                  <c:v>41744</c:v>
                </c:pt>
                <c:pt idx="510">
                  <c:v>41745</c:v>
                </c:pt>
                <c:pt idx="511">
                  <c:v>41746</c:v>
                </c:pt>
                <c:pt idx="512">
                  <c:v>41751</c:v>
                </c:pt>
                <c:pt idx="513">
                  <c:v>41752</c:v>
                </c:pt>
                <c:pt idx="514">
                  <c:v>41753</c:v>
                </c:pt>
                <c:pt idx="515">
                  <c:v>41757</c:v>
                </c:pt>
                <c:pt idx="516">
                  <c:v>41758</c:v>
                </c:pt>
                <c:pt idx="517">
                  <c:v>41759</c:v>
                </c:pt>
                <c:pt idx="518">
                  <c:v>41760</c:v>
                </c:pt>
                <c:pt idx="519">
                  <c:v>41761</c:v>
                </c:pt>
                <c:pt idx="520">
                  <c:v>41764</c:v>
                </c:pt>
                <c:pt idx="521">
                  <c:v>41765</c:v>
                </c:pt>
                <c:pt idx="522">
                  <c:v>41766</c:v>
                </c:pt>
                <c:pt idx="523">
                  <c:v>41767</c:v>
                </c:pt>
                <c:pt idx="524">
                  <c:v>41768</c:v>
                </c:pt>
                <c:pt idx="525">
                  <c:v>41771</c:v>
                </c:pt>
                <c:pt idx="526">
                  <c:v>41772</c:v>
                </c:pt>
                <c:pt idx="527">
                  <c:v>41773</c:v>
                </c:pt>
                <c:pt idx="528">
                  <c:v>41774</c:v>
                </c:pt>
                <c:pt idx="529">
                  <c:v>41775</c:v>
                </c:pt>
                <c:pt idx="530">
                  <c:v>41778</c:v>
                </c:pt>
                <c:pt idx="531">
                  <c:v>41779</c:v>
                </c:pt>
                <c:pt idx="532">
                  <c:v>41780</c:v>
                </c:pt>
                <c:pt idx="533">
                  <c:v>41781</c:v>
                </c:pt>
                <c:pt idx="534">
                  <c:v>41782</c:v>
                </c:pt>
                <c:pt idx="535">
                  <c:v>41785</c:v>
                </c:pt>
                <c:pt idx="536">
                  <c:v>41786</c:v>
                </c:pt>
                <c:pt idx="537">
                  <c:v>41787</c:v>
                </c:pt>
                <c:pt idx="538">
                  <c:v>41788</c:v>
                </c:pt>
                <c:pt idx="539">
                  <c:v>41789</c:v>
                </c:pt>
                <c:pt idx="540">
                  <c:v>41792</c:v>
                </c:pt>
                <c:pt idx="541">
                  <c:v>41793</c:v>
                </c:pt>
                <c:pt idx="542">
                  <c:v>41794</c:v>
                </c:pt>
                <c:pt idx="543">
                  <c:v>41795</c:v>
                </c:pt>
                <c:pt idx="544">
                  <c:v>41796</c:v>
                </c:pt>
                <c:pt idx="545">
                  <c:v>41800</c:v>
                </c:pt>
                <c:pt idx="546">
                  <c:v>41801</c:v>
                </c:pt>
                <c:pt idx="547">
                  <c:v>41802</c:v>
                </c:pt>
                <c:pt idx="548">
                  <c:v>41803</c:v>
                </c:pt>
                <c:pt idx="549">
                  <c:v>41806</c:v>
                </c:pt>
                <c:pt idx="550">
                  <c:v>41807</c:v>
                </c:pt>
                <c:pt idx="551">
                  <c:v>41808</c:v>
                </c:pt>
                <c:pt idx="552">
                  <c:v>41809</c:v>
                </c:pt>
                <c:pt idx="553">
                  <c:v>41810</c:v>
                </c:pt>
                <c:pt idx="554">
                  <c:v>41813</c:v>
                </c:pt>
                <c:pt idx="555">
                  <c:v>41814</c:v>
                </c:pt>
                <c:pt idx="556">
                  <c:v>41815</c:v>
                </c:pt>
                <c:pt idx="557">
                  <c:v>41816</c:v>
                </c:pt>
                <c:pt idx="558">
                  <c:v>41817</c:v>
                </c:pt>
                <c:pt idx="559">
                  <c:v>41820</c:v>
                </c:pt>
                <c:pt idx="560">
                  <c:v>41821</c:v>
                </c:pt>
                <c:pt idx="561">
                  <c:v>41822</c:v>
                </c:pt>
                <c:pt idx="562">
                  <c:v>41823</c:v>
                </c:pt>
                <c:pt idx="563">
                  <c:v>41824</c:v>
                </c:pt>
                <c:pt idx="564">
                  <c:v>41827</c:v>
                </c:pt>
                <c:pt idx="565">
                  <c:v>41828</c:v>
                </c:pt>
                <c:pt idx="566">
                  <c:v>41829</c:v>
                </c:pt>
                <c:pt idx="567">
                  <c:v>41830</c:v>
                </c:pt>
                <c:pt idx="568">
                  <c:v>41831</c:v>
                </c:pt>
                <c:pt idx="569">
                  <c:v>41834</c:v>
                </c:pt>
                <c:pt idx="570">
                  <c:v>41835</c:v>
                </c:pt>
                <c:pt idx="571">
                  <c:v>41836</c:v>
                </c:pt>
                <c:pt idx="572">
                  <c:v>41837</c:v>
                </c:pt>
                <c:pt idx="573">
                  <c:v>41838</c:v>
                </c:pt>
                <c:pt idx="574">
                  <c:v>41841</c:v>
                </c:pt>
                <c:pt idx="575">
                  <c:v>41842</c:v>
                </c:pt>
                <c:pt idx="576">
                  <c:v>41843</c:v>
                </c:pt>
                <c:pt idx="577">
                  <c:v>41844</c:v>
                </c:pt>
                <c:pt idx="578">
                  <c:v>41845</c:v>
                </c:pt>
                <c:pt idx="579">
                  <c:v>41848</c:v>
                </c:pt>
                <c:pt idx="580">
                  <c:v>41849</c:v>
                </c:pt>
                <c:pt idx="581">
                  <c:v>41850</c:v>
                </c:pt>
                <c:pt idx="582">
                  <c:v>41851</c:v>
                </c:pt>
                <c:pt idx="583">
                  <c:v>41852</c:v>
                </c:pt>
                <c:pt idx="584">
                  <c:v>41855</c:v>
                </c:pt>
                <c:pt idx="585">
                  <c:v>41856</c:v>
                </c:pt>
                <c:pt idx="586">
                  <c:v>41857</c:v>
                </c:pt>
                <c:pt idx="587">
                  <c:v>41858</c:v>
                </c:pt>
                <c:pt idx="588">
                  <c:v>41859</c:v>
                </c:pt>
                <c:pt idx="589">
                  <c:v>41862</c:v>
                </c:pt>
                <c:pt idx="590">
                  <c:v>41863</c:v>
                </c:pt>
                <c:pt idx="591">
                  <c:v>41864</c:v>
                </c:pt>
                <c:pt idx="592">
                  <c:v>41865</c:v>
                </c:pt>
                <c:pt idx="593">
                  <c:v>41866</c:v>
                </c:pt>
                <c:pt idx="594">
                  <c:v>41869</c:v>
                </c:pt>
                <c:pt idx="595">
                  <c:v>41870</c:v>
                </c:pt>
                <c:pt idx="596">
                  <c:v>41871</c:v>
                </c:pt>
                <c:pt idx="597">
                  <c:v>41872</c:v>
                </c:pt>
                <c:pt idx="598">
                  <c:v>41873</c:v>
                </c:pt>
                <c:pt idx="599">
                  <c:v>41876</c:v>
                </c:pt>
                <c:pt idx="600">
                  <c:v>41877</c:v>
                </c:pt>
                <c:pt idx="601">
                  <c:v>41878</c:v>
                </c:pt>
                <c:pt idx="602">
                  <c:v>41879</c:v>
                </c:pt>
                <c:pt idx="603">
                  <c:v>41880</c:v>
                </c:pt>
                <c:pt idx="604">
                  <c:v>41883</c:v>
                </c:pt>
                <c:pt idx="605">
                  <c:v>41884</c:v>
                </c:pt>
                <c:pt idx="606">
                  <c:v>41885</c:v>
                </c:pt>
                <c:pt idx="607">
                  <c:v>41886</c:v>
                </c:pt>
                <c:pt idx="608">
                  <c:v>41887</c:v>
                </c:pt>
                <c:pt idx="609">
                  <c:v>41890</c:v>
                </c:pt>
                <c:pt idx="610">
                  <c:v>41891</c:v>
                </c:pt>
                <c:pt idx="611">
                  <c:v>41892</c:v>
                </c:pt>
                <c:pt idx="612">
                  <c:v>41893</c:v>
                </c:pt>
                <c:pt idx="613">
                  <c:v>41894</c:v>
                </c:pt>
                <c:pt idx="614">
                  <c:v>41897</c:v>
                </c:pt>
                <c:pt idx="615">
                  <c:v>41898</c:v>
                </c:pt>
                <c:pt idx="616">
                  <c:v>41899</c:v>
                </c:pt>
                <c:pt idx="617">
                  <c:v>41900</c:v>
                </c:pt>
                <c:pt idx="618">
                  <c:v>41901</c:v>
                </c:pt>
                <c:pt idx="619">
                  <c:v>41904</c:v>
                </c:pt>
                <c:pt idx="620">
                  <c:v>41905</c:v>
                </c:pt>
                <c:pt idx="621">
                  <c:v>41906</c:v>
                </c:pt>
                <c:pt idx="622">
                  <c:v>41907</c:v>
                </c:pt>
                <c:pt idx="623">
                  <c:v>41908</c:v>
                </c:pt>
                <c:pt idx="624">
                  <c:v>41911</c:v>
                </c:pt>
                <c:pt idx="625">
                  <c:v>41912</c:v>
                </c:pt>
                <c:pt idx="626">
                  <c:v>41913</c:v>
                </c:pt>
                <c:pt idx="627">
                  <c:v>41914</c:v>
                </c:pt>
                <c:pt idx="628">
                  <c:v>41915</c:v>
                </c:pt>
                <c:pt idx="629">
                  <c:v>41918</c:v>
                </c:pt>
                <c:pt idx="630">
                  <c:v>41919</c:v>
                </c:pt>
                <c:pt idx="631">
                  <c:v>41920</c:v>
                </c:pt>
                <c:pt idx="632">
                  <c:v>41921</c:v>
                </c:pt>
                <c:pt idx="633">
                  <c:v>41922</c:v>
                </c:pt>
                <c:pt idx="634">
                  <c:v>41925</c:v>
                </c:pt>
                <c:pt idx="635">
                  <c:v>41926</c:v>
                </c:pt>
                <c:pt idx="636">
                  <c:v>41927</c:v>
                </c:pt>
                <c:pt idx="637">
                  <c:v>41928</c:v>
                </c:pt>
                <c:pt idx="638">
                  <c:v>41929</c:v>
                </c:pt>
                <c:pt idx="639">
                  <c:v>41932</c:v>
                </c:pt>
                <c:pt idx="640">
                  <c:v>41933</c:v>
                </c:pt>
                <c:pt idx="641">
                  <c:v>41934</c:v>
                </c:pt>
                <c:pt idx="642">
                  <c:v>41935</c:v>
                </c:pt>
                <c:pt idx="643">
                  <c:v>41936</c:v>
                </c:pt>
                <c:pt idx="644">
                  <c:v>41939</c:v>
                </c:pt>
                <c:pt idx="645">
                  <c:v>41940</c:v>
                </c:pt>
                <c:pt idx="646">
                  <c:v>41941</c:v>
                </c:pt>
                <c:pt idx="647">
                  <c:v>41942</c:v>
                </c:pt>
                <c:pt idx="648">
                  <c:v>41943</c:v>
                </c:pt>
                <c:pt idx="649">
                  <c:v>41946</c:v>
                </c:pt>
                <c:pt idx="650">
                  <c:v>41947</c:v>
                </c:pt>
                <c:pt idx="651">
                  <c:v>41948</c:v>
                </c:pt>
                <c:pt idx="652">
                  <c:v>41949</c:v>
                </c:pt>
                <c:pt idx="653">
                  <c:v>41950</c:v>
                </c:pt>
                <c:pt idx="654">
                  <c:v>41953</c:v>
                </c:pt>
                <c:pt idx="655">
                  <c:v>41954</c:v>
                </c:pt>
                <c:pt idx="656">
                  <c:v>41955</c:v>
                </c:pt>
                <c:pt idx="657">
                  <c:v>41956</c:v>
                </c:pt>
                <c:pt idx="658">
                  <c:v>41957</c:v>
                </c:pt>
                <c:pt idx="659">
                  <c:v>41960</c:v>
                </c:pt>
                <c:pt idx="660">
                  <c:v>41961</c:v>
                </c:pt>
                <c:pt idx="661">
                  <c:v>41962</c:v>
                </c:pt>
                <c:pt idx="662">
                  <c:v>41963</c:v>
                </c:pt>
                <c:pt idx="663">
                  <c:v>41964</c:v>
                </c:pt>
                <c:pt idx="664">
                  <c:v>41967</c:v>
                </c:pt>
                <c:pt idx="665">
                  <c:v>41968</c:v>
                </c:pt>
                <c:pt idx="666">
                  <c:v>41969</c:v>
                </c:pt>
                <c:pt idx="667">
                  <c:v>41970</c:v>
                </c:pt>
                <c:pt idx="668">
                  <c:v>41971</c:v>
                </c:pt>
                <c:pt idx="669">
                  <c:v>41974</c:v>
                </c:pt>
                <c:pt idx="670">
                  <c:v>41975</c:v>
                </c:pt>
                <c:pt idx="671">
                  <c:v>41976</c:v>
                </c:pt>
                <c:pt idx="672">
                  <c:v>41977</c:v>
                </c:pt>
                <c:pt idx="673">
                  <c:v>41978</c:v>
                </c:pt>
                <c:pt idx="674">
                  <c:v>41981</c:v>
                </c:pt>
                <c:pt idx="675">
                  <c:v>41982</c:v>
                </c:pt>
                <c:pt idx="676">
                  <c:v>41983</c:v>
                </c:pt>
                <c:pt idx="677">
                  <c:v>41984</c:v>
                </c:pt>
                <c:pt idx="678">
                  <c:v>41985</c:v>
                </c:pt>
                <c:pt idx="679">
                  <c:v>41988</c:v>
                </c:pt>
                <c:pt idx="680">
                  <c:v>41989</c:v>
                </c:pt>
                <c:pt idx="681">
                  <c:v>41990</c:v>
                </c:pt>
                <c:pt idx="682">
                  <c:v>41991</c:v>
                </c:pt>
                <c:pt idx="683">
                  <c:v>41992</c:v>
                </c:pt>
                <c:pt idx="684">
                  <c:v>41995</c:v>
                </c:pt>
                <c:pt idx="685">
                  <c:v>41996</c:v>
                </c:pt>
                <c:pt idx="686">
                  <c:v>41997</c:v>
                </c:pt>
                <c:pt idx="687">
                  <c:v>42002</c:v>
                </c:pt>
                <c:pt idx="688">
                  <c:v>42003</c:v>
                </c:pt>
                <c:pt idx="689">
                  <c:v>42004</c:v>
                </c:pt>
                <c:pt idx="690">
                  <c:v>42006</c:v>
                </c:pt>
                <c:pt idx="691">
                  <c:v>42009</c:v>
                </c:pt>
                <c:pt idx="692">
                  <c:v>42010</c:v>
                </c:pt>
                <c:pt idx="693">
                  <c:v>42011</c:v>
                </c:pt>
                <c:pt idx="694">
                  <c:v>42012</c:v>
                </c:pt>
                <c:pt idx="695">
                  <c:v>42013</c:v>
                </c:pt>
                <c:pt idx="696">
                  <c:v>42016</c:v>
                </c:pt>
                <c:pt idx="697">
                  <c:v>42017</c:v>
                </c:pt>
                <c:pt idx="698">
                  <c:v>42018</c:v>
                </c:pt>
                <c:pt idx="699">
                  <c:v>42019</c:v>
                </c:pt>
                <c:pt idx="700">
                  <c:v>42020</c:v>
                </c:pt>
                <c:pt idx="701">
                  <c:v>42023</c:v>
                </c:pt>
                <c:pt idx="702">
                  <c:v>42024</c:v>
                </c:pt>
                <c:pt idx="703">
                  <c:v>42025</c:v>
                </c:pt>
                <c:pt idx="704">
                  <c:v>42026</c:v>
                </c:pt>
                <c:pt idx="705">
                  <c:v>42027</c:v>
                </c:pt>
                <c:pt idx="706">
                  <c:v>42031</c:v>
                </c:pt>
                <c:pt idx="707">
                  <c:v>42032</c:v>
                </c:pt>
                <c:pt idx="708">
                  <c:v>42033</c:v>
                </c:pt>
                <c:pt idx="709">
                  <c:v>42034</c:v>
                </c:pt>
                <c:pt idx="710">
                  <c:v>42037</c:v>
                </c:pt>
                <c:pt idx="711">
                  <c:v>42038</c:v>
                </c:pt>
                <c:pt idx="712">
                  <c:v>42039</c:v>
                </c:pt>
                <c:pt idx="713">
                  <c:v>42040</c:v>
                </c:pt>
                <c:pt idx="714">
                  <c:v>42041</c:v>
                </c:pt>
                <c:pt idx="715">
                  <c:v>42044</c:v>
                </c:pt>
                <c:pt idx="716">
                  <c:v>42045</c:v>
                </c:pt>
                <c:pt idx="717">
                  <c:v>42046</c:v>
                </c:pt>
                <c:pt idx="718">
                  <c:v>42047</c:v>
                </c:pt>
                <c:pt idx="719">
                  <c:v>42048</c:v>
                </c:pt>
                <c:pt idx="720">
                  <c:v>42051</c:v>
                </c:pt>
                <c:pt idx="721">
                  <c:v>42052</c:v>
                </c:pt>
                <c:pt idx="722">
                  <c:v>42053</c:v>
                </c:pt>
                <c:pt idx="723">
                  <c:v>42054</c:v>
                </c:pt>
                <c:pt idx="724">
                  <c:v>42055</c:v>
                </c:pt>
                <c:pt idx="725">
                  <c:v>42058</c:v>
                </c:pt>
                <c:pt idx="726">
                  <c:v>42059</c:v>
                </c:pt>
                <c:pt idx="727">
                  <c:v>42060</c:v>
                </c:pt>
                <c:pt idx="728">
                  <c:v>42061</c:v>
                </c:pt>
                <c:pt idx="729">
                  <c:v>42062</c:v>
                </c:pt>
                <c:pt idx="730">
                  <c:v>42065</c:v>
                </c:pt>
                <c:pt idx="731">
                  <c:v>42066</c:v>
                </c:pt>
                <c:pt idx="732">
                  <c:v>42067</c:v>
                </c:pt>
                <c:pt idx="733">
                  <c:v>42068</c:v>
                </c:pt>
                <c:pt idx="734">
                  <c:v>42069</c:v>
                </c:pt>
                <c:pt idx="735">
                  <c:v>42072</c:v>
                </c:pt>
                <c:pt idx="736">
                  <c:v>42073</c:v>
                </c:pt>
                <c:pt idx="737">
                  <c:v>42074</c:v>
                </c:pt>
                <c:pt idx="738">
                  <c:v>42075</c:v>
                </c:pt>
                <c:pt idx="739">
                  <c:v>42076</c:v>
                </c:pt>
                <c:pt idx="740">
                  <c:v>42079</c:v>
                </c:pt>
                <c:pt idx="741">
                  <c:v>42080</c:v>
                </c:pt>
                <c:pt idx="742">
                  <c:v>42081</c:v>
                </c:pt>
                <c:pt idx="743">
                  <c:v>42082</c:v>
                </c:pt>
                <c:pt idx="744">
                  <c:v>42083</c:v>
                </c:pt>
                <c:pt idx="745">
                  <c:v>42086</c:v>
                </c:pt>
                <c:pt idx="746">
                  <c:v>42087</c:v>
                </c:pt>
                <c:pt idx="747">
                  <c:v>42088</c:v>
                </c:pt>
                <c:pt idx="748">
                  <c:v>42089</c:v>
                </c:pt>
                <c:pt idx="749">
                  <c:v>42090</c:v>
                </c:pt>
                <c:pt idx="750">
                  <c:v>42093</c:v>
                </c:pt>
                <c:pt idx="751">
                  <c:v>42094</c:v>
                </c:pt>
                <c:pt idx="752">
                  <c:v>42095</c:v>
                </c:pt>
                <c:pt idx="753">
                  <c:v>42096</c:v>
                </c:pt>
                <c:pt idx="754">
                  <c:v>42101</c:v>
                </c:pt>
                <c:pt idx="755">
                  <c:v>42102</c:v>
                </c:pt>
                <c:pt idx="756">
                  <c:v>42103</c:v>
                </c:pt>
                <c:pt idx="757">
                  <c:v>42104</c:v>
                </c:pt>
                <c:pt idx="758">
                  <c:v>42107</c:v>
                </c:pt>
                <c:pt idx="759">
                  <c:v>42108</c:v>
                </c:pt>
                <c:pt idx="760">
                  <c:v>42109</c:v>
                </c:pt>
                <c:pt idx="761">
                  <c:v>42110</c:v>
                </c:pt>
                <c:pt idx="762">
                  <c:v>42111</c:v>
                </c:pt>
                <c:pt idx="763">
                  <c:v>42114</c:v>
                </c:pt>
                <c:pt idx="764">
                  <c:v>42115</c:v>
                </c:pt>
                <c:pt idx="765">
                  <c:v>42116</c:v>
                </c:pt>
                <c:pt idx="766">
                  <c:v>42117</c:v>
                </c:pt>
                <c:pt idx="767">
                  <c:v>42118</c:v>
                </c:pt>
                <c:pt idx="768">
                  <c:v>42121</c:v>
                </c:pt>
                <c:pt idx="769">
                  <c:v>42122</c:v>
                </c:pt>
                <c:pt idx="770">
                  <c:v>42123</c:v>
                </c:pt>
                <c:pt idx="771">
                  <c:v>42124</c:v>
                </c:pt>
                <c:pt idx="772">
                  <c:v>42125</c:v>
                </c:pt>
                <c:pt idx="773">
                  <c:v>42128</c:v>
                </c:pt>
                <c:pt idx="774">
                  <c:v>42129</c:v>
                </c:pt>
                <c:pt idx="775">
                  <c:v>42130</c:v>
                </c:pt>
                <c:pt idx="776">
                  <c:v>42131</c:v>
                </c:pt>
                <c:pt idx="777">
                  <c:v>42132</c:v>
                </c:pt>
                <c:pt idx="778">
                  <c:v>42135</c:v>
                </c:pt>
                <c:pt idx="779">
                  <c:v>42136</c:v>
                </c:pt>
                <c:pt idx="780">
                  <c:v>42137</c:v>
                </c:pt>
                <c:pt idx="781">
                  <c:v>42138</c:v>
                </c:pt>
                <c:pt idx="782">
                  <c:v>42139</c:v>
                </c:pt>
                <c:pt idx="783">
                  <c:v>42142</c:v>
                </c:pt>
                <c:pt idx="784">
                  <c:v>42143</c:v>
                </c:pt>
                <c:pt idx="785">
                  <c:v>42144</c:v>
                </c:pt>
                <c:pt idx="786">
                  <c:v>42145</c:v>
                </c:pt>
                <c:pt idx="787">
                  <c:v>42146</c:v>
                </c:pt>
                <c:pt idx="788">
                  <c:v>42149</c:v>
                </c:pt>
                <c:pt idx="789">
                  <c:v>42150</c:v>
                </c:pt>
                <c:pt idx="790">
                  <c:v>42151</c:v>
                </c:pt>
                <c:pt idx="791">
                  <c:v>42152</c:v>
                </c:pt>
                <c:pt idx="792">
                  <c:v>42153</c:v>
                </c:pt>
                <c:pt idx="793">
                  <c:v>42156</c:v>
                </c:pt>
                <c:pt idx="794">
                  <c:v>42157</c:v>
                </c:pt>
                <c:pt idx="795">
                  <c:v>42158</c:v>
                </c:pt>
                <c:pt idx="796">
                  <c:v>42159</c:v>
                </c:pt>
                <c:pt idx="797">
                  <c:v>42160</c:v>
                </c:pt>
                <c:pt idx="798">
                  <c:v>42164</c:v>
                </c:pt>
                <c:pt idx="799">
                  <c:v>42165</c:v>
                </c:pt>
                <c:pt idx="800">
                  <c:v>42166</c:v>
                </c:pt>
                <c:pt idx="801">
                  <c:v>42167</c:v>
                </c:pt>
                <c:pt idx="802">
                  <c:v>42170</c:v>
                </c:pt>
                <c:pt idx="803">
                  <c:v>42171</c:v>
                </c:pt>
                <c:pt idx="804">
                  <c:v>42172</c:v>
                </c:pt>
                <c:pt idx="805">
                  <c:v>42173</c:v>
                </c:pt>
                <c:pt idx="806">
                  <c:v>42174</c:v>
                </c:pt>
                <c:pt idx="807">
                  <c:v>42177</c:v>
                </c:pt>
                <c:pt idx="808">
                  <c:v>42178</c:v>
                </c:pt>
                <c:pt idx="809">
                  <c:v>42179</c:v>
                </c:pt>
                <c:pt idx="810">
                  <c:v>42180</c:v>
                </c:pt>
                <c:pt idx="811">
                  <c:v>42181</c:v>
                </c:pt>
                <c:pt idx="812">
                  <c:v>42184</c:v>
                </c:pt>
                <c:pt idx="813">
                  <c:v>42185</c:v>
                </c:pt>
                <c:pt idx="814">
                  <c:v>42186</c:v>
                </c:pt>
                <c:pt idx="815">
                  <c:v>42187</c:v>
                </c:pt>
                <c:pt idx="816">
                  <c:v>42188</c:v>
                </c:pt>
                <c:pt idx="817">
                  <c:v>42191</c:v>
                </c:pt>
                <c:pt idx="818">
                  <c:v>42192</c:v>
                </c:pt>
                <c:pt idx="819">
                  <c:v>42193</c:v>
                </c:pt>
                <c:pt idx="820">
                  <c:v>42194</c:v>
                </c:pt>
                <c:pt idx="821">
                  <c:v>42195</c:v>
                </c:pt>
                <c:pt idx="822">
                  <c:v>42198</c:v>
                </c:pt>
                <c:pt idx="823">
                  <c:v>42199</c:v>
                </c:pt>
                <c:pt idx="824">
                  <c:v>42200</c:v>
                </c:pt>
                <c:pt idx="825">
                  <c:v>42201</c:v>
                </c:pt>
                <c:pt idx="826">
                  <c:v>42202</c:v>
                </c:pt>
                <c:pt idx="827">
                  <c:v>42205</c:v>
                </c:pt>
                <c:pt idx="828">
                  <c:v>42206</c:v>
                </c:pt>
                <c:pt idx="829">
                  <c:v>42207</c:v>
                </c:pt>
                <c:pt idx="830">
                  <c:v>42208</c:v>
                </c:pt>
                <c:pt idx="831">
                  <c:v>42209</c:v>
                </c:pt>
                <c:pt idx="832">
                  <c:v>42212</c:v>
                </c:pt>
                <c:pt idx="833">
                  <c:v>42213</c:v>
                </c:pt>
                <c:pt idx="834">
                  <c:v>42214</c:v>
                </c:pt>
                <c:pt idx="835">
                  <c:v>42215</c:v>
                </c:pt>
                <c:pt idx="836">
                  <c:v>42216</c:v>
                </c:pt>
                <c:pt idx="837">
                  <c:v>42219</c:v>
                </c:pt>
                <c:pt idx="838">
                  <c:v>42220</c:v>
                </c:pt>
                <c:pt idx="839">
                  <c:v>42221</c:v>
                </c:pt>
                <c:pt idx="840">
                  <c:v>42222</c:v>
                </c:pt>
                <c:pt idx="841">
                  <c:v>42223</c:v>
                </c:pt>
                <c:pt idx="842">
                  <c:v>42226</c:v>
                </c:pt>
                <c:pt idx="843">
                  <c:v>42227</c:v>
                </c:pt>
                <c:pt idx="844">
                  <c:v>42228</c:v>
                </c:pt>
                <c:pt idx="845">
                  <c:v>42229</c:v>
                </c:pt>
                <c:pt idx="846">
                  <c:v>42230</c:v>
                </c:pt>
                <c:pt idx="847">
                  <c:v>42233</c:v>
                </c:pt>
                <c:pt idx="848">
                  <c:v>42234</c:v>
                </c:pt>
                <c:pt idx="849">
                  <c:v>42235</c:v>
                </c:pt>
                <c:pt idx="850">
                  <c:v>42236</c:v>
                </c:pt>
                <c:pt idx="851">
                  <c:v>42237</c:v>
                </c:pt>
                <c:pt idx="852">
                  <c:v>42240</c:v>
                </c:pt>
                <c:pt idx="853">
                  <c:v>42241</c:v>
                </c:pt>
                <c:pt idx="854">
                  <c:v>42242</c:v>
                </c:pt>
                <c:pt idx="855">
                  <c:v>42243</c:v>
                </c:pt>
                <c:pt idx="856">
                  <c:v>42244</c:v>
                </c:pt>
                <c:pt idx="857">
                  <c:v>42247</c:v>
                </c:pt>
                <c:pt idx="858">
                  <c:v>42248</c:v>
                </c:pt>
                <c:pt idx="859">
                  <c:v>42249</c:v>
                </c:pt>
                <c:pt idx="860">
                  <c:v>42250</c:v>
                </c:pt>
                <c:pt idx="861">
                  <c:v>42251</c:v>
                </c:pt>
                <c:pt idx="862">
                  <c:v>42254</c:v>
                </c:pt>
                <c:pt idx="863">
                  <c:v>42255</c:v>
                </c:pt>
                <c:pt idx="864">
                  <c:v>42256</c:v>
                </c:pt>
                <c:pt idx="865">
                  <c:v>42257</c:v>
                </c:pt>
                <c:pt idx="866">
                  <c:v>42258</c:v>
                </c:pt>
                <c:pt idx="867">
                  <c:v>42261</c:v>
                </c:pt>
                <c:pt idx="868">
                  <c:v>42262</c:v>
                </c:pt>
                <c:pt idx="869">
                  <c:v>42263</c:v>
                </c:pt>
                <c:pt idx="870">
                  <c:v>42264</c:v>
                </c:pt>
                <c:pt idx="871">
                  <c:v>42265</c:v>
                </c:pt>
                <c:pt idx="872">
                  <c:v>42268</c:v>
                </c:pt>
                <c:pt idx="873">
                  <c:v>42269</c:v>
                </c:pt>
                <c:pt idx="874">
                  <c:v>42270</c:v>
                </c:pt>
                <c:pt idx="875">
                  <c:v>42271</c:v>
                </c:pt>
                <c:pt idx="876">
                  <c:v>42272</c:v>
                </c:pt>
                <c:pt idx="877">
                  <c:v>42275</c:v>
                </c:pt>
                <c:pt idx="878">
                  <c:v>42276</c:v>
                </c:pt>
                <c:pt idx="879">
                  <c:v>42277</c:v>
                </c:pt>
                <c:pt idx="880">
                  <c:v>42278</c:v>
                </c:pt>
                <c:pt idx="881">
                  <c:v>42279</c:v>
                </c:pt>
                <c:pt idx="882">
                  <c:v>42282</c:v>
                </c:pt>
                <c:pt idx="883">
                  <c:v>42283</c:v>
                </c:pt>
                <c:pt idx="884">
                  <c:v>42284</c:v>
                </c:pt>
                <c:pt idx="885">
                  <c:v>42285</c:v>
                </c:pt>
                <c:pt idx="886">
                  <c:v>42286</c:v>
                </c:pt>
                <c:pt idx="887">
                  <c:v>42289</c:v>
                </c:pt>
                <c:pt idx="888">
                  <c:v>42290</c:v>
                </c:pt>
                <c:pt idx="889">
                  <c:v>42291</c:v>
                </c:pt>
                <c:pt idx="890">
                  <c:v>42292</c:v>
                </c:pt>
                <c:pt idx="891">
                  <c:v>42293</c:v>
                </c:pt>
                <c:pt idx="892">
                  <c:v>42296</c:v>
                </c:pt>
                <c:pt idx="893">
                  <c:v>42297</c:v>
                </c:pt>
                <c:pt idx="894">
                  <c:v>42298</c:v>
                </c:pt>
                <c:pt idx="895">
                  <c:v>42299</c:v>
                </c:pt>
                <c:pt idx="896">
                  <c:v>42300</c:v>
                </c:pt>
                <c:pt idx="897">
                  <c:v>42303</c:v>
                </c:pt>
                <c:pt idx="898">
                  <c:v>42304</c:v>
                </c:pt>
                <c:pt idx="899">
                  <c:v>42305</c:v>
                </c:pt>
                <c:pt idx="900">
                  <c:v>42306</c:v>
                </c:pt>
                <c:pt idx="901">
                  <c:v>42307</c:v>
                </c:pt>
                <c:pt idx="902">
                  <c:v>42310</c:v>
                </c:pt>
                <c:pt idx="903">
                  <c:v>42311</c:v>
                </c:pt>
                <c:pt idx="904">
                  <c:v>42312</c:v>
                </c:pt>
                <c:pt idx="905">
                  <c:v>42313</c:v>
                </c:pt>
                <c:pt idx="906">
                  <c:v>42314</c:v>
                </c:pt>
                <c:pt idx="907">
                  <c:v>42317</c:v>
                </c:pt>
                <c:pt idx="908">
                  <c:v>42318</c:v>
                </c:pt>
                <c:pt idx="909">
                  <c:v>42319</c:v>
                </c:pt>
                <c:pt idx="910">
                  <c:v>42320</c:v>
                </c:pt>
                <c:pt idx="911">
                  <c:v>42321</c:v>
                </c:pt>
                <c:pt idx="912">
                  <c:v>42324</c:v>
                </c:pt>
                <c:pt idx="913">
                  <c:v>42325</c:v>
                </c:pt>
                <c:pt idx="914">
                  <c:v>42326</c:v>
                </c:pt>
                <c:pt idx="915">
                  <c:v>42327</c:v>
                </c:pt>
                <c:pt idx="916">
                  <c:v>42328</c:v>
                </c:pt>
                <c:pt idx="917">
                  <c:v>42331</c:v>
                </c:pt>
                <c:pt idx="918">
                  <c:v>42332</c:v>
                </c:pt>
                <c:pt idx="919">
                  <c:v>42333</c:v>
                </c:pt>
                <c:pt idx="920">
                  <c:v>42334</c:v>
                </c:pt>
                <c:pt idx="921">
                  <c:v>42335</c:v>
                </c:pt>
                <c:pt idx="922">
                  <c:v>42338</c:v>
                </c:pt>
                <c:pt idx="923">
                  <c:v>42339</c:v>
                </c:pt>
                <c:pt idx="924">
                  <c:v>42340</c:v>
                </c:pt>
                <c:pt idx="925">
                  <c:v>42341</c:v>
                </c:pt>
                <c:pt idx="926">
                  <c:v>42342</c:v>
                </c:pt>
                <c:pt idx="927">
                  <c:v>42345</c:v>
                </c:pt>
                <c:pt idx="928">
                  <c:v>42346</c:v>
                </c:pt>
                <c:pt idx="929">
                  <c:v>42347</c:v>
                </c:pt>
                <c:pt idx="930">
                  <c:v>42348</c:v>
                </c:pt>
                <c:pt idx="931">
                  <c:v>42349</c:v>
                </c:pt>
                <c:pt idx="932">
                  <c:v>42352</c:v>
                </c:pt>
                <c:pt idx="933">
                  <c:v>42353</c:v>
                </c:pt>
                <c:pt idx="934">
                  <c:v>42354</c:v>
                </c:pt>
                <c:pt idx="935">
                  <c:v>42355</c:v>
                </c:pt>
                <c:pt idx="936">
                  <c:v>42356</c:v>
                </c:pt>
                <c:pt idx="937">
                  <c:v>42359</c:v>
                </c:pt>
                <c:pt idx="938">
                  <c:v>42360</c:v>
                </c:pt>
                <c:pt idx="939">
                  <c:v>42361</c:v>
                </c:pt>
                <c:pt idx="940">
                  <c:v>42362</c:v>
                </c:pt>
                <c:pt idx="941">
                  <c:v>42367</c:v>
                </c:pt>
                <c:pt idx="942">
                  <c:v>42368</c:v>
                </c:pt>
                <c:pt idx="943">
                  <c:v>42369</c:v>
                </c:pt>
                <c:pt idx="944">
                  <c:v>42373</c:v>
                </c:pt>
                <c:pt idx="945">
                  <c:v>42374</c:v>
                </c:pt>
                <c:pt idx="946">
                  <c:v>42375</c:v>
                </c:pt>
                <c:pt idx="947">
                  <c:v>42376</c:v>
                </c:pt>
                <c:pt idx="948">
                  <c:v>42377</c:v>
                </c:pt>
                <c:pt idx="949">
                  <c:v>42380</c:v>
                </c:pt>
                <c:pt idx="950">
                  <c:v>42381</c:v>
                </c:pt>
                <c:pt idx="951">
                  <c:v>42382</c:v>
                </c:pt>
                <c:pt idx="952">
                  <c:v>42383</c:v>
                </c:pt>
                <c:pt idx="953">
                  <c:v>42384</c:v>
                </c:pt>
                <c:pt idx="954">
                  <c:v>42387</c:v>
                </c:pt>
                <c:pt idx="955">
                  <c:v>42388</c:v>
                </c:pt>
                <c:pt idx="956">
                  <c:v>42389</c:v>
                </c:pt>
                <c:pt idx="957">
                  <c:v>42390</c:v>
                </c:pt>
                <c:pt idx="958">
                  <c:v>42391</c:v>
                </c:pt>
                <c:pt idx="959">
                  <c:v>42394</c:v>
                </c:pt>
                <c:pt idx="960">
                  <c:v>42396</c:v>
                </c:pt>
                <c:pt idx="961">
                  <c:v>42397</c:v>
                </c:pt>
                <c:pt idx="962">
                  <c:v>42398</c:v>
                </c:pt>
                <c:pt idx="963">
                  <c:v>42401</c:v>
                </c:pt>
                <c:pt idx="964">
                  <c:v>42402</c:v>
                </c:pt>
                <c:pt idx="965">
                  <c:v>42403</c:v>
                </c:pt>
                <c:pt idx="966">
                  <c:v>42404</c:v>
                </c:pt>
                <c:pt idx="967">
                  <c:v>42405</c:v>
                </c:pt>
                <c:pt idx="968">
                  <c:v>42408</c:v>
                </c:pt>
                <c:pt idx="969">
                  <c:v>42409</c:v>
                </c:pt>
                <c:pt idx="970">
                  <c:v>42410</c:v>
                </c:pt>
                <c:pt idx="971">
                  <c:v>42411</c:v>
                </c:pt>
                <c:pt idx="972">
                  <c:v>42412</c:v>
                </c:pt>
                <c:pt idx="973">
                  <c:v>42415</c:v>
                </c:pt>
                <c:pt idx="974">
                  <c:v>42416</c:v>
                </c:pt>
                <c:pt idx="975">
                  <c:v>42417</c:v>
                </c:pt>
                <c:pt idx="976">
                  <c:v>42418</c:v>
                </c:pt>
                <c:pt idx="977">
                  <c:v>42419</c:v>
                </c:pt>
                <c:pt idx="978">
                  <c:v>42422</c:v>
                </c:pt>
                <c:pt idx="979">
                  <c:v>42423</c:v>
                </c:pt>
                <c:pt idx="980">
                  <c:v>42424</c:v>
                </c:pt>
                <c:pt idx="981">
                  <c:v>42425</c:v>
                </c:pt>
                <c:pt idx="982">
                  <c:v>42426</c:v>
                </c:pt>
                <c:pt idx="983">
                  <c:v>42429</c:v>
                </c:pt>
                <c:pt idx="984">
                  <c:v>42430</c:v>
                </c:pt>
                <c:pt idx="985">
                  <c:v>42431</c:v>
                </c:pt>
                <c:pt idx="986">
                  <c:v>42432</c:v>
                </c:pt>
                <c:pt idx="987">
                  <c:v>42433</c:v>
                </c:pt>
                <c:pt idx="988">
                  <c:v>42436</c:v>
                </c:pt>
                <c:pt idx="989">
                  <c:v>42437</c:v>
                </c:pt>
                <c:pt idx="990">
                  <c:v>42438</c:v>
                </c:pt>
                <c:pt idx="991">
                  <c:v>42439</c:v>
                </c:pt>
                <c:pt idx="992">
                  <c:v>42440</c:v>
                </c:pt>
                <c:pt idx="993">
                  <c:v>42443</c:v>
                </c:pt>
                <c:pt idx="994">
                  <c:v>42444</c:v>
                </c:pt>
                <c:pt idx="995">
                  <c:v>42445</c:v>
                </c:pt>
                <c:pt idx="996">
                  <c:v>42446</c:v>
                </c:pt>
                <c:pt idx="997">
                  <c:v>42447</c:v>
                </c:pt>
                <c:pt idx="998">
                  <c:v>42450</c:v>
                </c:pt>
                <c:pt idx="999">
                  <c:v>42451</c:v>
                </c:pt>
                <c:pt idx="1000">
                  <c:v>42452</c:v>
                </c:pt>
                <c:pt idx="1001">
                  <c:v>42453</c:v>
                </c:pt>
                <c:pt idx="1002">
                  <c:v>42458</c:v>
                </c:pt>
                <c:pt idx="1003">
                  <c:v>42459</c:v>
                </c:pt>
                <c:pt idx="1004">
                  <c:v>42460</c:v>
                </c:pt>
                <c:pt idx="1005">
                  <c:v>42461</c:v>
                </c:pt>
                <c:pt idx="1006">
                  <c:v>42464</c:v>
                </c:pt>
                <c:pt idx="1007">
                  <c:v>42465</c:v>
                </c:pt>
                <c:pt idx="1008">
                  <c:v>42466</c:v>
                </c:pt>
                <c:pt idx="1009">
                  <c:v>42467</c:v>
                </c:pt>
                <c:pt idx="1010">
                  <c:v>42468</c:v>
                </c:pt>
                <c:pt idx="1011">
                  <c:v>42471</c:v>
                </c:pt>
                <c:pt idx="1012">
                  <c:v>42472</c:v>
                </c:pt>
                <c:pt idx="1013">
                  <c:v>42473</c:v>
                </c:pt>
                <c:pt idx="1014">
                  <c:v>42474</c:v>
                </c:pt>
                <c:pt idx="1015">
                  <c:v>42475</c:v>
                </c:pt>
                <c:pt idx="1016">
                  <c:v>42478</c:v>
                </c:pt>
                <c:pt idx="1017">
                  <c:v>42479</c:v>
                </c:pt>
              </c:numCache>
            </c:numRef>
          </c:cat>
          <c:val>
            <c:numRef>
              <c:f>'[Planilha em Relatório de Conjuntura 2016 luiz]Plan2'!$B$3:$B$1020</c:f>
              <c:numCache>
                <c:formatCode>0.00</c:formatCode>
                <c:ptCount val="1018"/>
                <c:pt idx="0">
                  <c:v>1.8268</c:v>
                </c:pt>
                <c:pt idx="1">
                  <c:v>1.8386</c:v>
                </c:pt>
                <c:pt idx="2">
                  <c:v>1.8473000000000002</c:v>
                </c:pt>
                <c:pt idx="3">
                  <c:v>1.8611</c:v>
                </c:pt>
                <c:pt idx="4">
                  <c:v>1.8786</c:v>
                </c:pt>
                <c:pt idx="5">
                  <c:v>1.8805000000000001</c:v>
                </c:pt>
                <c:pt idx="6">
                  <c:v>1.8723999999999998</c:v>
                </c:pt>
                <c:pt idx="7">
                  <c:v>1.8809</c:v>
                </c:pt>
                <c:pt idx="8">
                  <c:v>1.879</c:v>
                </c:pt>
                <c:pt idx="9">
                  <c:v>1.8856000000000002</c:v>
                </c:pt>
                <c:pt idx="10">
                  <c:v>1.8877999999999984</c:v>
                </c:pt>
                <c:pt idx="11">
                  <c:v>1.9083000000000001</c:v>
                </c:pt>
                <c:pt idx="12">
                  <c:v>1.9083000000000001</c:v>
                </c:pt>
                <c:pt idx="13">
                  <c:v>1.9232</c:v>
                </c:pt>
                <c:pt idx="14">
                  <c:v>1.9079999999999984</c:v>
                </c:pt>
                <c:pt idx="15">
                  <c:v>1.9276</c:v>
                </c:pt>
                <c:pt idx="16">
                  <c:v>1.9199000000000002</c:v>
                </c:pt>
                <c:pt idx="17">
                  <c:v>1.9401999999999999</c:v>
                </c:pt>
                <c:pt idx="18">
                  <c:v>1.9699</c:v>
                </c:pt>
                <c:pt idx="19">
                  <c:v>1.9535</c:v>
                </c:pt>
                <c:pt idx="20">
                  <c:v>1.9664999999999999</c:v>
                </c:pt>
                <c:pt idx="21">
                  <c:v>1.9962000000000015</c:v>
                </c:pt>
                <c:pt idx="22">
                  <c:v>2.0019</c:v>
                </c:pt>
                <c:pt idx="23">
                  <c:v>2.0009000000000001</c:v>
                </c:pt>
                <c:pt idx="24">
                  <c:v>2.0087000000000002</c:v>
                </c:pt>
                <c:pt idx="25">
                  <c:v>2.0238</c:v>
                </c:pt>
                <c:pt idx="26">
                  <c:v>2.0419</c:v>
                </c:pt>
                <c:pt idx="27">
                  <c:v>2.0907</c:v>
                </c:pt>
                <c:pt idx="28">
                  <c:v>2.0325999999999977</c:v>
                </c:pt>
                <c:pt idx="29">
                  <c:v>2.0291999999999999</c:v>
                </c:pt>
                <c:pt idx="30">
                  <c:v>1.9874000000000001</c:v>
                </c:pt>
                <c:pt idx="31">
                  <c:v>1.9830000000000001</c:v>
                </c:pt>
                <c:pt idx="32">
                  <c:v>1.9929000000000001</c:v>
                </c:pt>
                <c:pt idx="33">
                  <c:v>2.0158999999999967</c:v>
                </c:pt>
                <c:pt idx="34">
                  <c:v>2.0226999999999977</c:v>
                </c:pt>
                <c:pt idx="35">
                  <c:v>2.0400999999999998</c:v>
                </c:pt>
                <c:pt idx="36">
                  <c:v>2.0585</c:v>
                </c:pt>
                <c:pt idx="37">
                  <c:v>2.0225</c:v>
                </c:pt>
                <c:pt idx="38">
                  <c:v>2.0327999999999977</c:v>
                </c:pt>
                <c:pt idx="39">
                  <c:v>2.0327999999999977</c:v>
                </c:pt>
                <c:pt idx="40">
                  <c:v>2.0236999999999998</c:v>
                </c:pt>
                <c:pt idx="41">
                  <c:v>2.0684</c:v>
                </c:pt>
                <c:pt idx="42">
                  <c:v>2.0726999999999971</c:v>
                </c:pt>
                <c:pt idx="43">
                  <c:v>2.0555999999999988</c:v>
                </c:pt>
                <c:pt idx="44">
                  <c:v>2.0508999999999977</c:v>
                </c:pt>
                <c:pt idx="45">
                  <c:v>2.0589999999999997</c:v>
                </c:pt>
                <c:pt idx="46">
                  <c:v>2.0289000000000001</c:v>
                </c:pt>
                <c:pt idx="47">
                  <c:v>2.0257999999999998</c:v>
                </c:pt>
                <c:pt idx="48">
                  <c:v>2.0619000000000001</c:v>
                </c:pt>
                <c:pt idx="49">
                  <c:v>2.0665</c:v>
                </c:pt>
                <c:pt idx="50">
                  <c:v>2.0619999999999998</c:v>
                </c:pt>
                <c:pt idx="51">
                  <c:v>2.0761999999999987</c:v>
                </c:pt>
                <c:pt idx="52">
                  <c:v>2.0753999999999997</c:v>
                </c:pt>
                <c:pt idx="53">
                  <c:v>2.0777999999999999</c:v>
                </c:pt>
                <c:pt idx="54">
                  <c:v>2.0093999999999999</c:v>
                </c:pt>
                <c:pt idx="55">
                  <c:v>1.9854000000000001</c:v>
                </c:pt>
                <c:pt idx="56">
                  <c:v>2.0154999999999967</c:v>
                </c:pt>
                <c:pt idx="57">
                  <c:v>2.0285000000000002</c:v>
                </c:pt>
                <c:pt idx="58">
                  <c:v>2.0192999999999977</c:v>
                </c:pt>
                <c:pt idx="59">
                  <c:v>2.0282</c:v>
                </c:pt>
                <c:pt idx="60">
                  <c:v>2.0323999999999987</c:v>
                </c:pt>
                <c:pt idx="61">
                  <c:v>2.0337000000000001</c:v>
                </c:pt>
                <c:pt idx="62">
                  <c:v>2.0365999999999977</c:v>
                </c:pt>
                <c:pt idx="63">
                  <c:v>2.0375000000000001</c:v>
                </c:pt>
                <c:pt idx="64">
                  <c:v>2.0371000000000001</c:v>
                </c:pt>
                <c:pt idx="65">
                  <c:v>2.0349999999999997</c:v>
                </c:pt>
                <c:pt idx="66">
                  <c:v>2.0217999999999998</c:v>
                </c:pt>
                <c:pt idx="67">
                  <c:v>2.0232000000000001</c:v>
                </c:pt>
                <c:pt idx="68">
                  <c:v>2.0121999999999987</c:v>
                </c:pt>
                <c:pt idx="69">
                  <c:v>2.0242</c:v>
                </c:pt>
                <c:pt idx="70">
                  <c:v>2.0387</c:v>
                </c:pt>
                <c:pt idx="71">
                  <c:v>2.0478000000000001</c:v>
                </c:pt>
                <c:pt idx="72">
                  <c:v>2.0329999999999977</c:v>
                </c:pt>
                <c:pt idx="73">
                  <c:v>2.0213000000000001</c:v>
                </c:pt>
                <c:pt idx="74">
                  <c:v>2.0215999999999998</c:v>
                </c:pt>
                <c:pt idx="75">
                  <c:v>2.0411000000000001</c:v>
                </c:pt>
                <c:pt idx="76">
                  <c:v>2.0568999999999971</c:v>
                </c:pt>
                <c:pt idx="77">
                  <c:v>2.0442999999999998</c:v>
                </c:pt>
                <c:pt idx="78">
                  <c:v>2.0495999999999999</c:v>
                </c:pt>
                <c:pt idx="79">
                  <c:v>2.0284</c:v>
                </c:pt>
                <c:pt idx="80">
                  <c:v>2.0310999999999977</c:v>
                </c:pt>
                <c:pt idx="81">
                  <c:v>2.0285000000000002</c:v>
                </c:pt>
                <c:pt idx="82">
                  <c:v>2.0211999999999999</c:v>
                </c:pt>
                <c:pt idx="83">
                  <c:v>2.0131999999999999</c:v>
                </c:pt>
                <c:pt idx="84">
                  <c:v>2.0156999999999967</c:v>
                </c:pt>
                <c:pt idx="85">
                  <c:v>2.0209000000000001</c:v>
                </c:pt>
                <c:pt idx="86">
                  <c:v>2.0261999999999998</c:v>
                </c:pt>
                <c:pt idx="87">
                  <c:v>2.0228999999999977</c:v>
                </c:pt>
                <c:pt idx="88">
                  <c:v>2.0173000000000001</c:v>
                </c:pt>
                <c:pt idx="89">
                  <c:v>2.0154999999999967</c:v>
                </c:pt>
                <c:pt idx="90">
                  <c:v>2.0171000000000001</c:v>
                </c:pt>
                <c:pt idx="91">
                  <c:v>2.0163999999999977</c:v>
                </c:pt>
                <c:pt idx="92">
                  <c:v>2.0162999999999971</c:v>
                </c:pt>
                <c:pt idx="93">
                  <c:v>2.0238</c:v>
                </c:pt>
                <c:pt idx="94">
                  <c:v>2.0265999999999997</c:v>
                </c:pt>
                <c:pt idx="95">
                  <c:v>2.0335999999999999</c:v>
                </c:pt>
                <c:pt idx="96">
                  <c:v>2.0427999999999997</c:v>
                </c:pt>
                <c:pt idx="97">
                  <c:v>2.0499000000000001</c:v>
                </c:pt>
                <c:pt idx="98">
                  <c:v>2.0484</c:v>
                </c:pt>
                <c:pt idx="99">
                  <c:v>2.0307999999999997</c:v>
                </c:pt>
                <c:pt idx="100">
                  <c:v>2.032899999999997</c:v>
                </c:pt>
                <c:pt idx="101">
                  <c:v>2.0423</c:v>
                </c:pt>
                <c:pt idx="102">
                  <c:v>2.0390999999999977</c:v>
                </c:pt>
                <c:pt idx="103">
                  <c:v>2.0289999999999999</c:v>
                </c:pt>
                <c:pt idx="104">
                  <c:v>2.0289999999999999</c:v>
                </c:pt>
                <c:pt idx="105">
                  <c:v>2.0226999999999977</c:v>
                </c:pt>
                <c:pt idx="106">
                  <c:v>2.0171000000000001</c:v>
                </c:pt>
                <c:pt idx="107">
                  <c:v>2.0259999999999998</c:v>
                </c:pt>
                <c:pt idx="108">
                  <c:v>2.0205000000000002</c:v>
                </c:pt>
                <c:pt idx="109">
                  <c:v>2.0120999999999971</c:v>
                </c:pt>
                <c:pt idx="110">
                  <c:v>2.0319999999999987</c:v>
                </c:pt>
                <c:pt idx="111">
                  <c:v>2.0234000000000001</c:v>
                </c:pt>
                <c:pt idx="112">
                  <c:v>2.0246</c:v>
                </c:pt>
                <c:pt idx="113">
                  <c:v>2.0213999999999999</c:v>
                </c:pt>
                <c:pt idx="114">
                  <c:v>2.0230999999999999</c:v>
                </c:pt>
                <c:pt idx="115">
                  <c:v>2.0255999999999998</c:v>
                </c:pt>
                <c:pt idx="116">
                  <c:v>2.0306999999999977</c:v>
                </c:pt>
                <c:pt idx="117">
                  <c:v>2.0355999999999987</c:v>
                </c:pt>
                <c:pt idx="118">
                  <c:v>2.0295999999999998</c:v>
                </c:pt>
                <c:pt idx="119">
                  <c:v>2.0263999999999998</c:v>
                </c:pt>
                <c:pt idx="120">
                  <c:v>2.0267999999999997</c:v>
                </c:pt>
                <c:pt idx="121">
                  <c:v>2.0259</c:v>
                </c:pt>
                <c:pt idx="122">
                  <c:v>2.0230000000000001</c:v>
                </c:pt>
                <c:pt idx="123">
                  <c:v>2.0188999999999977</c:v>
                </c:pt>
                <c:pt idx="124">
                  <c:v>2.0305999999999997</c:v>
                </c:pt>
                <c:pt idx="125">
                  <c:v>2.0297000000000001</c:v>
                </c:pt>
                <c:pt idx="126">
                  <c:v>2.0354999999999968</c:v>
                </c:pt>
                <c:pt idx="127">
                  <c:v>2.0417000000000001</c:v>
                </c:pt>
                <c:pt idx="128">
                  <c:v>2.0425999999999997</c:v>
                </c:pt>
                <c:pt idx="129">
                  <c:v>2.0425999999999997</c:v>
                </c:pt>
                <c:pt idx="130">
                  <c:v>2.0356999999999967</c:v>
                </c:pt>
                <c:pt idx="131">
                  <c:v>2.0337000000000001</c:v>
                </c:pt>
                <c:pt idx="132">
                  <c:v>2.0310999999999977</c:v>
                </c:pt>
                <c:pt idx="133">
                  <c:v>2.0270999999999999</c:v>
                </c:pt>
                <c:pt idx="134">
                  <c:v>2.0272999999999999</c:v>
                </c:pt>
                <c:pt idx="135">
                  <c:v>2.0242</c:v>
                </c:pt>
                <c:pt idx="136">
                  <c:v>2.0272000000000001</c:v>
                </c:pt>
                <c:pt idx="137">
                  <c:v>2.0259</c:v>
                </c:pt>
                <c:pt idx="138">
                  <c:v>2.0259</c:v>
                </c:pt>
                <c:pt idx="139">
                  <c:v>2.0270000000000001</c:v>
                </c:pt>
                <c:pt idx="140">
                  <c:v>2.032899999999997</c:v>
                </c:pt>
                <c:pt idx="141">
                  <c:v>2.0306999999999977</c:v>
                </c:pt>
                <c:pt idx="142">
                  <c:v>2.0307999999999997</c:v>
                </c:pt>
                <c:pt idx="143">
                  <c:v>2.0313999999999997</c:v>
                </c:pt>
                <c:pt idx="144">
                  <c:v>2.0313999999999997</c:v>
                </c:pt>
                <c:pt idx="145">
                  <c:v>2.0351999999999997</c:v>
                </c:pt>
                <c:pt idx="146">
                  <c:v>2.0320999999999967</c:v>
                </c:pt>
                <c:pt idx="147">
                  <c:v>2.0339</c:v>
                </c:pt>
                <c:pt idx="148">
                  <c:v>2.0405000000000002</c:v>
                </c:pt>
                <c:pt idx="149">
                  <c:v>2.0461999999999998</c:v>
                </c:pt>
                <c:pt idx="150">
                  <c:v>2.0509999999999997</c:v>
                </c:pt>
                <c:pt idx="151">
                  <c:v>2.0583999999999998</c:v>
                </c:pt>
                <c:pt idx="152">
                  <c:v>2.0665999999999998</c:v>
                </c:pt>
                <c:pt idx="153">
                  <c:v>2.0665999999999998</c:v>
                </c:pt>
                <c:pt idx="154">
                  <c:v>2.0851000000000002</c:v>
                </c:pt>
                <c:pt idx="155">
                  <c:v>2.0823</c:v>
                </c:pt>
                <c:pt idx="156">
                  <c:v>2.0806</c:v>
                </c:pt>
                <c:pt idx="157">
                  <c:v>2.0985</c:v>
                </c:pt>
                <c:pt idx="158">
                  <c:v>2.1044999999999998</c:v>
                </c:pt>
                <c:pt idx="159">
                  <c:v>2.0815000000000001</c:v>
                </c:pt>
                <c:pt idx="160">
                  <c:v>2.0813999999999999</c:v>
                </c:pt>
                <c:pt idx="161">
                  <c:v>2.0838000000000001</c:v>
                </c:pt>
                <c:pt idx="162">
                  <c:v>2.0935000000000001</c:v>
                </c:pt>
                <c:pt idx="163">
                  <c:v>2.0987</c:v>
                </c:pt>
                <c:pt idx="164">
                  <c:v>2.1359999999999997</c:v>
                </c:pt>
                <c:pt idx="165">
                  <c:v>2.1234999999999999</c:v>
                </c:pt>
                <c:pt idx="166">
                  <c:v>2.1197999999999997</c:v>
                </c:pt>
                <c:pt idx="167">
                  <c:v>2.0878999999999999</c:v>
                </c:pt>
                <c:pt idx="168">
                  <c:v>2.0773999999999999</c:v>
                </c:pt>
                <c:pt idx="169">
                  <c:v>2.0750999999999977</c:v>
                </c:pt>
                <c:pt idx="170">
                  <c:v>2.0773000000000001</c:v>
                </c:pt>
                <c:pt idx="171">
                  <c:v>2.0787</c:v>
                </c:pt>
                <c:pt idx="172">
                  <c:v>2.0721999999999987</c:v>
                </c:pt>
                <c:pt idx="173">
                  <c:v>2.0855999999999999</c:v>
                </c:pt>
                <c:pt idx="174">
                  <c:v>2.0859999999999999</c:v>
                </c:pt>
                <c:pt idx="175">
                  <c:v>2.0995999999999997</c:v>
                </c:pt>
                <c:pt idx="176">
                  <c:v>2.089</c:v>
                </c:pt>
                <c:pt idx="177">
                  <c:v>2.0717999999999988</c:v>
                </c:pt>
                <c:pt idx="178">
                  <c:v>2.0693000000000001</c:v>
                </c:pt>
                <c:pt idx="179">
                  <c:v>2.0790999999999977</c:v>
                </c:pt>
                <c:pt idx="180">
                  <c:v>2.08</c:v>
                </c:pt>
                <c:pt idx="181">
                  <c:v>2.0434000000000001</c:v>
                </c:pt>
                <c:pt idx="182">
                  <c:v>2.0474999999999999</c:v>
                </c:pt>
                <c:pt idx="183">
                  <c:v>2.0515999999999988</c:v>
                </c:pt>
                <c:pt idx="184">
                  <c:v>2.0457000000000001</c:v>
                </c:pt>
                <c:pt idx="185">
                  <c:v>2.0457000000000001</c:v>
                </c:pt>
                <c:pt idx="186">
                  <c:v>2.0324999999999971</c:v>
                </c:pt>
                <c:pt idx="187">
                  <c:v>2.0276000000000001</c:v>
                </c:pt>
                <c:pt idx="188">
                  <c:v>2.0415000000000001</c:v>
                </c:pt>
                <c:pt idx="189">
                  <c:v>2.0407999999999999</c:v>
                </c:pt>
                <c:pt idx="190">
                  <c:v>2.0289999999999999</c:v>
                </c:pt>
                <c:pt idx="191">
                  <c:v>2.0339</c:v>
                </c:pt>
                <c:pt idx="192">
                  <c:v>2.0315999999999987</c:v>
                </c:pt>
                <c:pt idx="193">
                  <c:v>2.0357999999999987</c:v>
                </c:pt>
                <c:pt idx="194">
                  <c:v>2.0423999999999998</c:v>
                </c:pt>
                <c:pt idx="195">
                  <c:v>2.0387999999999997</c:v>
                </c:pt>
                <c:pt idx="196">
                  <c:v>2.0413999999999999</c:v>
                </c:pt>
                <c:pt idx="197">
                  <c:v>2.0411000000000001</c:v>
                </c:pt>
                <c:pt idx="198">
                  <c:v>2.0427999999999997</c:v>
                </c:pt>
                <c:pt idx="199">
                  <c:v>2.0359999999999987</c:v>
                </c:pt>
                <c:pt idx="200">
                  <c:v>2.0309999999999997</c:v>
                </c:pt>
                <c:pt idx="201">
                  <c:v>2.0299999999999998</c:v>
                </c:pt>
                <c:pt idx="202">
                  <c:v>1.9859</c:v>
                </c:pt>
                <c:pt idx="203">
                  <c:v>1.9887000000000001</c:v>
                </c:pt>
                <c:pt idx="204">
                  <c:v>1.9915</c:v>
                </c:pt>
                <c:pt idx="205">
                  <c:v>1.9880000000000015</c:v>
                </c:pt>
                <c:pt idx="206">
                  <c:v>1.9954000000000001</c:v>
                </c:pt>
                <c:pt idx="207">
                  <c:v>1.9845999999999999</c:v>
                </c:pt>
                <c:pt idx="208">
                  <c:v>1.9910999999999999</c:v>
                </c:pt>
                <c:pt idx="209">
                  <c:v>1.9666999999999999</c:v>
                </c:pt>
                <c:pt idx="210">
                  <c:v>1.9727000000000001</c:v>
                </c:pt>
                <c:pt idx="211">
                  <c:v>1.9727000000000001</c:v>
                </c:pt>
                <c:pt idx="212">
                  <c:v>1.9727000000000001</c:v>
                </c:pt>
                <c:pt idx="213">
                  <c:v>1.9651000000000001</c:v>
                </c:pt>
                <c:pt idx="214">
                  <c:v>1.9582000000000017</c:v>
                </c:pt>
                <c:pt idx="215">
                  <c:v>1.9687999999999999</c:v>
                </c:pt>
                <c:pt idx="216">
                  <c:v>1.9633</c:v>
                </c:pt>
                <c:pt idx="217">
                  <c:v>1.9557</c:v>
                </c:pt>
                <c:pt idx="218">
                  <c:v>1.9620000000000015</c:v>
                </c:pt>
                <c:pt idx="219">
                  <c:v>1.9727999999999999</c:v>
                </c:pt>
                <c:pt idx="220">
                  <c:v>1.9727000000000001</c:v>
                </c:pt>
                <c:pt idx="221">
                  <c:v>1.9820000000000015</c:v>
                </c:pt>
                <c:pt idx="222">
                  <c:v>1.9823000000000015</c:v>
                </c:pt>
                <c:pt idx="223">
                  <c:v>1.9727999999999999</c:v>
                </c:pt>
                <c:pt idx="224">
                  <c:v>1.9784999999999999</c:v>
                </c:pt>
                <c:pt idx="225">
                  <c:v>1.9797</c:v>
                </c:pt>
                <c:pt idx="226">
                  <c:v>1.9702999999999999</c:v>
                </c:pt>
                <c:pt idx="227">
                  <c:v>1.9641999999999999</c:v>
                </c:pt>
                <c:pt idx="228">
                  <c:v>1.9704000000000017</c:v>
                </c:pt>
                <c:pt idx="229">
                  <c:v>1.9584000000000001</c:v>
                </c:pt>
                <c:pt idx="230">
                  <c:v>1.9441999999999999</c:v>
                </c:pt>
                <c:pt idx="231">
                  <c:v>1.9569000000000001</c:v>
                </c:pt>
                <c:pt idx="232">
                  <c:v>1.9647000000000001</c:v>
                </c:pt>
                <c:pt idx="233">
                  <c:v>1.9721000000000015</c:v>
                </c:pt>
                <c:pt idx="234">
                  <c:v>1.9717</c:v>
                </c:pt>
                <c:pt idx="235">
                  <c:v>1.9830999999999999</c:v>
                </c:pt>
                <c:pt idx="236">
                  <c:v>1.9826999999999999</c:v>
                </c:pt>
                <c:pt idx="237">
                  <c:v>1.9843000000000015</c:v>
                </c:pt>
                <c:pt idx="238">
                  <c:v>1.9899</c:v>
                </c:pt>
                <c:pt idx="239">
                  <c:v>2.0082</c:v>
                </c:pt>
                <c:pt idx="240">
                  <c:v>2.0093999999999999</c:v>
                </c:pt>
                <c:pt idx="241">
                  <c:v>2.0127999999999977</c:v>
                </c:pt>
                <c:pt idx="242">
                  <c:v>2.0173000000000001</c:v>
                </c:pt>
                <c:pt idx="243">
                  <c:v>2.0109999999999997</c:v>
                </c:pt>
                <c:pt idx="244">
                  <c:v>2.0217000000000001</c:v>
                </c:pt>
                <c:pt idx="245">
                  <c:v>2.0193999999999988</c:v>
                </c:pt>
                <c:pt idx="246">
                  <c:v>2.0243000000000002</c:v>
                </c:pt>
                <c:pt idx="247">
                  <c:v>2.0149999999999997</c:v>
                </c:pt>
                <c:pt idx="248">
                  <c:v>1.9853000000000001</c:v>
                </c:pt>
                <c:pt idx="249">
                  <c:v>1.9918</c:v>
                </c:pt>
                <c:pt idx="250">
                  <c:v>1.9811999999999999</c:v>
                </c:pt>
                <c:pt idx="251">
                  <c:v>1.9727999999999999</c:v>
                </c:pt>
                <c:pt idx="252">
                  <c:v>1.9756</c:v>
                </c:pt>
                <c:pt idx="253">
                  <c:v>1.9695</c:v>
                </c:pt>
                <c:pt idx="254">
                  <c:v>2.0013000000000001</c:v>
                </c:pt>
                <c:pt idx="255">
                  <c:v>1.9872000000000001</c:v>
                </c:pt>
                <c:pt idx="256">
                  <c:v>2.0005999999999999</c:v>
                </c:pt>
                <c:pt idx="257">
                  <c:v>2.0189999999999997</c:v>
                </c:pt>
                <c:pt idx="258">
                  <c:v>2.0110999999999977</c:v>
                </c:pt>
                <c:pt idx="259">
                  <c:v>2.0211000000000001</c:v>
                </c:pt>
                <c:pt idx="260">
                  <c:v>2.0225999999999997</c:v>
                </c:pt>
                <c:pt idx="261">
                  <c:v>2.0103</c:v>
                </c:pt>
                <c:pt idx="262">
                  <c:v>1.9988000000000001</c:v>
                </c:pt>
                <c:pt idx="263">
                  <c:v>2.0072999999999999</c:v>
                </c:pt>
                <c:pt idx="264">
                  <c:v>2.0013000000000001</c:v>
                </c:pt>
                <c:pt idx="265">
                  <c:v>2.0013000000000001</c:v>
                </c:pt>
                <c:pt idx="266">
                  <c:v>2.0091999999999999</c:v>
                </c:pt>
                <c:pt idx="267">
                  <c:v>2.0089000000000001</c:v>
                </c:pt>
                <c:pt idx="268">
                  <c:v>2.0095999999999998</c:v>
                </c:pt>
                <c:pt idx="269">
                  <c:v>2.0078</c:v>
                </c:pt>
                <c:pt idx="270">
                  <c:v>2.0053999999999998</c:v>
                </c:pt>
                <c:pt idx="271">
                  <c:v>2.0133999999999999</c:v>
                </c:pt>
                <c:pt idx="272">
                  <c:v>2.0204</c:v>
                </c:pt>
                <c:pt idx="273">
                  <c:v>2.008</c:v>
                </c:pt>
                <c:pt idx="274">
                  <c:v>2.0207999999999999</c:v>
                </c:pt>
                <c:pt idx="275">
                  <c:v>2.0228999999999977</c:v>
                </c:pt>
                <c:pt idx="276">
                  <c:v>2.0265</c:v>
                </c:pt>
                <c:pt idx="277">
                  <c:v>2.0351999999999997</c:v>
                </c:pt>
                <c:pt idx="278">
                  <c:v>2.0387999999999997</c:v>
                </c:pt>
                <c:pt idx="279">
                  <c:v>2.0404</c:v>
                </c:pt>
                <c:pt idx="280">
                  <c:v>2.0495999999999999</c:v>
                </c:pt>
                <c:pt idx="281">
                  <c:v>2.044</c:v>
                </c:pt>
                <c:pt idx="282">
                  <c:v>2.0514999999999977</c:v>
                </c:pt>
                <c:pt idx="283">
                  <c:v>2.0571000000000002</c:v>
                </c:pt>
                <c:pt idx="284">
                  <c:v>2.0749</c:v>
                </c:pt>
                <c:pt idx="285">
                  <c:v>2.1105999999999998</c:v>
                </c:pt>
                <c:pt idx="286">
                  <c:v>2.1105999999999998</c:v>
                </c:pt>
                <c:pt idx="287">
                  <c:v>2.1410999999999998</c:v>
                </c:pt>
                <c:pt idx="288">
                  <c:v>2.1240999999999999</c:v>
                </c:pt>
                <c:pt idx="289">
                  <c:v>2.1250999999999998</c:v>
                </c:pt>
                <c:pt idx="290">
                  <c:v>2.1276999999999999</c:v>
                </c:pt>
                <c:pt idx="291">
                  <c:v>2.1297999999999999</c:v>
                </c:pt>
                <c:pt idx="292">
                  <c:v>2.1318999999999977</c:v>
                </c:pt>
                <c:pt idx="293">
                  <c:v>2.1325999999999987</c:v>
                </c:pt>
                <c:pt idx="294">
                  <c:v>2.1563999999999997</c:v>
                </c:pt>
                <c:pt idx="295">
                  <c:v>2.1212</c:v>
                </c:pt>
                <c:pt idx="296">
                  <c:v>2.1515999999999997</c:v>
                </c:pt>
                <c:pt idx="297">
                  <c:v>2.1711999999999998</c:v>
                </c:pt>
                <c:pt idx="298">
                  <c:v>2.1814999999999998</c:v>
                </c:pt>
                <c:pt idx="299">
                  <c:v>2.2246999999999999</c:v>
                </c:pt>
                <c:pt idx="300">
                  <c:v>2.2574999999999998</c:v>
                </c:pt>
                <c:pt idx="301">
                  <c:v>2.2422</c:v>
                </c:pt>
                <c:pt idx="302">
                  <c:v>2.2267999999999999</c:v>
                </c:pt>
                <c:pt idx="303">
                  <c:v>2.2139000000000002</c:v>
                </c:pt>
                <c:pt idx="304">
                  <c:v>2.1867000000000001</c:v>
                </c:pt>
                <c:pt idx="305">
                  <c:v>2.1989000000000001</c:v>
                </c:pt>
                <c:pt idx="306">
                  <c:v>2.2317</c:v>
                </c:pt>
                <c:pt idx="307">
                  <c:v>2.2290000000000001</c:v>
                </c:pt>
                <c:pt idx="308">
                  <c:v>2.2547000000000001</c:v>
                </c:pt>
                <c:pt idx="309">
                  <c:v>2.2688000000000001</c:v>
                </c:pt>
                <c:pt idx="310">
                  <c:v>2.2486000000000002</c:v>
                </c:pt>
                <c:pt idx="311">
                  <c:v>2.2523999999999997</c:v>
                </c:pt>
                <c:pt idx="312">
                  <c:v>2.2636000000000012</c:v>
                </c:pt>
                <c:pt idx="313">
                  <c:v>2.2601000000000036</c:v>
                </c:pt>
                <c:pt idx="314">
                  <c:v>2.2645000000000031</c:v>
                </c:pt>
                <c:pt idx="315">
                  <c:v>2.2555999999999998</c:v>
                </c:pt>
                <c:pt idx="316">
                  <c:v>2.2672000000000012</c:v>
                </c:pt>
                <c:pt idx="317">
                  <c:v>2.2201000000000031</c:v>
                </c:pt>
                <c:pt idx="318">
                  <c:v>2.2538</c:v>
                </c:pt>
                <c:pt idx="319">
                  <c:v>2.2261000000000002</c:v>
                </c:pt>
                <c:pt idx="320">
                  <c:v>2.2276000000000002</c:v>
                </c:pt>
                <c:pt idx="321">
                  <c:v>2.2471000000000037</c:v>
                </c:pt>
                <c:pt idx="322">
                  <c:v>2.2330999999999999</c:v>
                </c:pt>
                <c:pt idx="323">
                  <c:v>2.2139000000000002</c:v>
                </c:pt>
                <c:pt idx="324">
                  <c:v>2.2505000000000002</c:v>
                </c:pt>
                <c:pt idx="325">
                  <c:v>2.2427000000000001</c:v>
                </c:pt>
                <c:pt idx="326">
                  <c:v>2.2561999999999998</c:v>
                </c:pt>
                <c:pt idx="327">
                  <c:v>2.2684000000000002</c:v>
                </c:pt>
                <c:pt idx="328">
                  <c:v>2.2824999999999998</c:v>
                </c:pt>
                <c:pt idx="329">
                  <c:v>2.2765999999999997</c:v>
                </c:pt>
                <c:pt idx="330">
                  <c:v>2.3041999999999998</c:v>
                </c:pt>
                <c:pt idx="331">
                  <c:v>2.2874000000000012</c:v>
                </c:pt>
                <c:pt idx="332">
                  <c:v>2.3059999999999987</c:v>
                </c:pt>
                <c:pt idx="333">
                  <c:v>2.2991000000000001</c:v>
                </c:pt>
                <c:pt idx="334">
                  <c:v>2.3140999999999967</c:v>
                </c:pt>
                <c:pt idx="335">
                  <c:v>2.2846000000000002</c:v>
                </c:pt>
                <c:pt idx="336">
                  <c:v>2.2717999999999998</c:v>
                </c:pt>
                <c:pt idx="337">
                  <c:v>2.2878000000000012</c:v>
                </c:pt>
                <c:pt idx="338">
                  <c:v>2.3143999999999987</c:v>
                </c:pt>
                <c:pt idx="339">
                  <c:v>2.3249</c:v>
                </c:pt>
                <c:pt idx="340">
                  <c:v>2.3407</c:v>
                </c:pt>
                <c:pt idx="341">
                  <c:v>2.3924999999999965</c:v>
                </c:pt>
                <c:pt idx="342">
                  <c:v>2.4127999999999967</c:v>
                </c:pt>
                <c:pt idx="343">
                  <c:v>2.3935</c:v>
                </c:pt>
                <c:pt idx="344">
                  <c:v>2.4542999999999977</c:v>
                </c:pt>
                <c:pt idx="345">
                  <c:v>2.4352999999999967</c:v>
                </c:pt>
                <c:pt idx="346">
                  <c:v>2.3487999999999998</c:v>
                </c:pt>
                <c:pt idx="347">
                  <c:v>2.3798999999999966</c:v>
                </c:pt>
                <c:pt idx="348">
                  <c:v>2.3719999999999977</c:v>
                </c:pt>
                <c:pt idx="349">
                  <c:v>2.3451999999999997</c:v>
                </c:pt>
                <c:pt idx="350">
                  <c:v>2.359499999999997</c:v>
                </c:pt>
                <c:pt idx="351">
                  <c:v>2.3855</c:v>
                </c:pt>
                <c:pt idx="352">
                  <c:v>2.3773999999999997</c:v>
                </c:pt>
                <c:pt idx="353">
                  <c:v>2.3589999999999987</c:v>
                </c:pt>
                <c:pt idx="354">
                  <c:v>2.3601999999999999</c:v>
                </c:pt>
                <c:pt idx="355">
                  <c:v>2.3245999999999998</c:v>
                </c:pt>
                <c:pt idx="356">
                  <c:v>2.3065999999999987</c:v>
                </c:pt>
                <c:pt idx="357">
                  <c:v>2.2761</c:v>
                </c:pt>
                <c:pt idx="358">
                  <c:v>2.2827000000000002</c:v>
                </c:pt>
                <c:pt idx="359">
                  <c:v>2.2753000000000001</c:v>
                </c:pt>
                <c:pt idx="360">
                  <c:v>2.2747000000000002</c:v>
                </c:pt>
                <c:pt idx="361">
                  <c:v>2.2802000000000002</c:v>
                </c:pt>
                <c:pt idx="362">
                  <c:v>2.2844000000000002</c:v>
                </c:pt>
                <c:pt idx="363">
                  <c:v>2.2561</c:v>
                </c:pt>
                <c:pt idx="364">
                  <c:v>2.1859999999999999</c:v>
                </c:pt>
                <c:pt idx="365">
                  <c:v>2.2016999999999998</c:v>
                </c:pt>
                <c:pt idx="366">
                  <c:v>2.2105000000000001</c:v>
                </c:pt>
                <c:pt idx="367">
                  <c:v>2.1983000000000001</c:v>
                </c:pt>
                <c:pt idx="368">
                  <c:v>2.2010000000000001</c:v>
                </c:pt>
                <c:pt idx="369">
                  <c:v>2.2317</c:v>
                </c:pt>
                <c:pt idx="370">
                  <c:v>2.2454999999999998</c:v>
                </c:pt>
                <c:pt idx="371">
                  <c:v>2.2523</c:v>
                </c:pt>
                <c:pt idx="372">
                  <c:v>2.2170000000000001</c:v>
                </c:pt>
                <c:pt idx="373">
                  <c:v>2.2164999999999977</c:v>
                </c:pt>
                <c:pt idx="374">
                  <c:v>2.1917</c:v>
                </c:pt>
                <c:pt idx="375">
                  <c:v>2.2069000000000001</c:v>
                </c:pt>
                <c:pt idx="376">
                  <c:v>2.2117</c:v>
                </c:pt>
                <c:pt idx="377">
                  <c:v>2.2052</c:v>
                </c:pt>
                <c:pt idx="378">
                  <c:v>2.2109999999999999</c:v>
                </c:pt>
                <c:pt idx="379">
                  <c:v>2.2073000000000036</c:v>
                </c:pt>
                <c:pt idx="380">
                  <c:v>2.1804000000000001</c:v>
                </c:pt>
                <c:pt idx="381">
                  <c:v>2.1760999999999977</c:v>
                </c:pt>
                <c:pt idx="382">
                  <c:v>2.1825999999999999</c:v>
                </c:pt>
                <c:pt idx="383">
                  <c:v>2.1781999999999999</c:v>
                </c:pt>
                <c:pt idx="384">
                  <c:v>2.1804000000000001</c:v>
                </c:pt>
                <c:pt idx="385">
                  <c:v>2.1522999999999977</c:v>
                </c:pt>
                <c:pt idx="386">
                  <c:v>2.17</c:v>
                </c:pt>
                <c:pt idx="387">
                  <c:v>2.1751</c:v>
                </c:pt>
                <c:pt idx="388">
                  <c:v>2.1722999999999977</c:v>
                </c:pt>
                <c:pt idx="389">
                  <c:v>2.1905000000000001</c:v>
                </c:pt>
                <c:pt idx="390">
                  <c:v>2.2033000000000036</c:v>
                </c:pt>
                <c:pt idx="391">
                  <c:v>2.1872000000000011</c:v>
                </c:pt>
                <c:pt idx="392">
                  <c:v>2.1789000000000001</c:v>
                </c:pt>
                <c:pt idx="393">
                  <c:v>2.1850999999999998</c:v>
                </c:pt>
                <c:pt idx="394">
                  <c:v>2.1903999999999999</c:v>
                </c:pt>
                <c:pt idx="395">
                  <c:v>2.2397999999999998</c:v>
                </c:pt>
                <c:pt idx="396">
                  <c:v>2.2538</c:v>
                </c:pt>
                <c:pt idx="397">
                  <c:v>2.2465000000000002</c:v>
                </c:pt>
                <c:pt idx="398">
                  <c:v>2.2890000000000001</c:v>
                </c:pt>
                <c:pt idx="399">
                  <c:v>2.2884000000000002</c:v>
                </c:pt>
                <c:pt idx="400">
                  <c:v>2.3060999999999967</c:v>
                </c:pt>
                <c:pt idx="401">
                  <c:v>2.3132999999999977</c:v>
                </c:pt>
                <c:pt idx="402">
                  <c:v>2.3317999999999977</c:v>
                </c:pt>
                <c:pt idx="403">
                  <c:v>2.3320999999999965</c:v>
                </c:pt>
                <c:pt idx="404">
                  <c:v>2.3340999999999967</c:v>
                </c:pt>
                <c:pt idx="405">
                  <c:v>2.3142999999999971</c:v>
                </c:pt>
                <c:pt idx="406">
                  <c:v>2.3142999999999971</c:v>
                </c:pt>
                <c:pt idx="407">
                  <c:v>2.2639000000000036</c:v>
                </c:pt>
                <c:pt idx="408">
                  <c:v>2.2709000000000001</c:v>
                </c:pt>
                <c:pt idx="409">
                  <c:v>2.2728999999999977</c:v>
                </c:pt>
                <c:pt idx="410">
                  <c:v>2.3053999999999997</c:v>
                </c:pt>
                <c:pt idx="411">
                  <c:v>2.2793999999999999</c:v>
                </c:pt>
                <c:pt idx="412">
                  <c:v>2.2892999999999999</c:v>
                </c:pt>
                <c:pt idx="413">
                  <c:v>2.2947000000000002</c:v>
                </c:pt>
                <c:pt idx="414">
                  <c:v>2.3304999999999967</c:v>
                </c:pt>
                <c:pt idx="415">
                  <c:v>2.3175999999999997</c:v>
                </c:pt>
                <c:pt idx="416">
                  <c:v>2.3359999999999967</c:v>
                </c:pt>
                <c:pt idx="417">
                  <c:v>2.3532999999999977</c:v>
                </c:pt>
                <c:pt idx="418">
                  <c:v>2.3687</c:v>
                </c:pt>
                <c:pt idx="419">
                  <c:v>2.3897999999999997</c:v>
                </c:pt>
                <c:pt idx="420">
                  <c:v>2.356699999999996</c:v>
                </c:pt>
                <c:pt idx="421">
                  <c:v>2.3319999999999967</c:v>
                </c:pt>
                <c:pt idx="422">
                  <c:v>2.3177999999999988</c:v>
                </c:pt>
                <c:pt idx="423">
                  <c:v>2.3066999999999971</c:v>
                </c:pt>
                <c:pt idx="424">
                  <c:v>2.3422999999999967</c:v>
                </c:pt>
                <c:pt idx="425">
                  <c:v>2.3336999999999977</c:v>
                </c:pt>
                <c:pt idx="426">
                  <c:v>2.3300999999999967</c:v>
                </c:pt>
                <c:pt idx="427">
                  <c:v>2.3283999999999998</c:v>
                </c:pt>
                <c:pt idx="428">
                  <c:v>2.3194999999999966</c:v>
                </c:pt>
                <c:pt idx="429">
                  <c:v>2.3313999999999977</c:v>
                </c:pt>
                <c:pt idx="430">
                  <c:v>2.3567999999999967</c:v>
                </c:pt>
                <c:pt idx="431">
                  <c:v>2.3874</c:v>
                </c:pt>
                <c:pt idx="432">
                  <c:v>2.3573</c:v>
                </c:pt>
                <c:pt idx="433">
                  <c:v>2.3573</c:v>
                </c:pt>
                <c:pt idx="434">
                  <c:v>2.3382999999999967</c:v>
                </c:pt>
                <c:pt idx="435">
                  <c:v>2.3596999999999966</c:v>
                </c:pt>
                <c:pt idx="436">
                  <c:v>2.3620999999999968</c:v>
                </c:pt>
                <c:pt idx="437">
                  <c:v>2.3877999999999999</c:v>
                </c:pt>
                <c:pt idx="438">
                  <c:v>2.3764999999999965</c:v>
                </c:pt>
                <c:pt idx="439">
                  <c:v>2.3797999999999977</c:v>
                </c:pt>
                <c:pt idx="440">
                  <c:v>2.3723999999999967</c:v>
                </c:pt>
                <c:pt idx="441">
                  <c:v>2.3967999999999967</c:v>
                </c:pt>
                <c:pt idx="442">
                  <c:v>2.3905999999999987</c:v>
                </c:pt>
                <c:pt idx="443">
                  <c:v>2.3583999999999987</c:v>
                </c:pt>
                <c:pt idx="444">
                  <c:v>2.3573999999999997</c:v>
                </c:pt>
                <c:pt idx="445">
                  <c:v>2.3499999999999988</c:v>
                </c:pt>
                <c:pt idx="446">
                  <c:v>2.3593999999999977</c:v>
                </c:pt>
                <c:pt idx="447">
                  <c:v>2.3613999999999997</c:v>
                </c:pt>
                <c:pt idx="448">
                  <c:v>2.3424999999999971</c:v>
                </c:pt>
                <c:pt idx="449">
                  <c:v>2.3433000000000002</c:v>
                </c:pt>
                <c:pt idx="450">
                  <c:v>2.3605999999999998</c:v>
                </c:pt>
                <c:pt idx="451">
                  <c:v>2.3733</c:v>
                </c:pt>
                <c:pt idx="452">
                  <c:v>2.3995999999999977</c:v>
                </c:pt>
                <c:pt idx="453">
                  <c:v>2.3975</c:v>
                </c:pt>
                <c:pt idx="454">
                  <c:v>2.4215</c:v>
                </c:pt>
                <c:pt idx="455">
                  <c:v>2.4373</c:v>
                </c:pt>
                <c:pt idx="456">
                  <c:v>2.4093999999999998</c:v>
                </c:pt>
                <c:pt idx="457">
                  <c:v>2.4127999999999967</c:v>
                </c:pt>
                <c:pt idx="458">
                  <c:v>2.4403000000000001</c:v>
                </c:pt>
                <c:pt idx="459">
                  <c:v>2.4055</c:v>
                </c:pt>
                <c:pt idx="460">
                  <c:v>2.4023999999999988</c:v>
                </c:pt>
                <c:pt idx="461">
                  <c:v>2.3818999999999977</c:v>
                </c:pt>
                <c:pt idx="462">
                  <c:v>2.3791999999999978</c:v>
                </c:pt>
                <c:pt idx="463">
                  <c:v>2.4098999999999977</c:v>
                </c:pt>
                <c:pt idx="464">
                  <c:v>2.4003999999999999</c:v>
                </c:pt>
                <c:pt idx="465">
                  <c:v>2.4259999999999997</c:v>
                </c:pt>
                <c:pt idx="466">
                  <c:v>2.3935</c:v>
                </c:pt>
                <c:pt idx="467">
                  <c:v>2.3889</c:v>
                </c:pt>
                <c:pt idx="468">
                  <c:v>2.3895</c:v>
                </c:pt>
                <c:pt idx="469">
                  <c:v>2.3957999999999977</c:v>
                </c:pt>
                <c:pt idx="470">
                  <c:v>2.3936999999999977</c:v>
                </c:pt>
                <c:pt idx="471">
                  <c:v>2.3703999999999987</c:v>
                </c:pt>
                <c:pt idx="472">
                  <c:v>2.3456999999999977</c:v>
                </c:pt>
                <c:pt idx="473">
                  <c:v>2.3412999999999977</c:v>
                </c:pt>
                <c:pt idx="474">
                  <c:v>2.3411999999999997</c:v>
                </c:pt>
                <c:pt idx="475">
                  <c:v>2.3499999999999988</c:v>
                </c:pt>
                <c:pt idx="476">
                  <c:v>2.3191999999999977</c:v>
                </c:pt>
                <c:pt idx="477">
                  <c:v>2.3443000000000001</c:v>
                </c:pt>
                <c:pt idx="478">
                  <c:v>2.3443000000000001</c:v>
                </c:pt>
                <c:pt idx="479">
                  <c:v>2.3443000000000001</c:v>
                </c:pt>
                <c:pt idx="480">
                  <c:v>2.3187999999999978</c:v>
                </c:pt>
                <c:pt idx="481">
                  <c:v>2.3239000000000001</c:v>
                </c:pt>
                <c:pt idx="482">
                  <c:v>2.3409</c:v>
                </c:pt>
                <c:pt idx="483">
                  <c:v>2.3504999999999967</c:v>
                </c:pt>
                <c:pt idx="484">
                  <c:v>2.3637000000000001</c:v>
                </c:pt>
                <c:pt idx="485">
                  <c:v>2.355499999999997</c:v>
                </c:pt>
                <c:pt idx="486">
                  <c:v>2.3639999999999999</c:v>
                </c:pt>
                <c:pt idx="487">
                  <c:v>2.3466999999999971</c:v>
                </c:pt>
                <c:pt idx="488">
                  <c:v>2.3489999999999998</c:v>
                </c:pt>
                <c:pt idx="489">
                  <c:v>2.3339999999999987</c:v>
                </c:pt>
                <c:pt idx="490">
                  <c:v>2.3497999999999997</c:v>
                </c:pt>
                <c:pt idx="491">
                  <c:v>2.3279000000000001</c:v>
                </c:pt>
                <c:pt idx="492">
                  <c:v>2.3250999999999977</c:v>
                </c:pt>
                <c:pt idx="493">
                  <c:v>2.3228999999999971</c:v>
                </c:pt>
                <c:pt idx="494">
                  <c:v>2.3112999999999966</c:v>
                </c:pt>
                <c:pt idx="495">
                  <c:v>2.3028999999999971</c:v>
                </c:pt>
                <c:pt idx="496">
                  <c:v>2.2589000000000001</c:v>
                </c:pt>
                <c:pt idx="497">
                  <c:v>2.2612000000000001</c:v>
                </c:pt>
                <c:pt idx="498">
                  <c:v>2.2719</c:v>
                </c:pt>
                <c:pt idx="499">
                  <c:v>2.2618999999999998</c:v>
                </c:pt>
                <c:pt idx="500">
                  <c:v>2.2688999999999999</c:v>
                </c:pt>
                <c:pt idx="501">
                  <c:v>2.2795999999999998</c:v>
                </c:pt>
                <c:pt idx="502">
                  <c:v>2.2357999999999998</c:v>
                </c:pt>
                <c:pt idx="503">
                  <c:v>2.2189000000000001</c:v>
                </c:pt>
                <c:pt idx="504">
                  <c:v>2.2016</c:v>
                </c:pt>
                <c:pt idx="505">
                  <c:v>2.1869999999999998</c:v>
                </c:pt>
                <c:pt idx="506">
                  <c:v>2.2067999999999999</c:v>
                </c:pt>
                <c:pt idx="507">
                  <c:v>2.2187000000000001</c:v>
                </c:pt>
                <c:pt idx="508">
                  <c:v>2.2141000000000002</c:v>
                </c:pt>
                <c:pt idx="509">
                  <c:v>2.2326999999999977</c:v>
                </c:pt>
                <c:pt idx="510">
                  <c:v>2.2434000000000012</c:v>
                </c:pt>
                <c:pt idx="511">
                  <c:v>2.2366999999999977</c:v>
                </c:pt>
                <c:pt idx="512">
                  <c:v>2.2376999999999998</c:v>
                </c:pt>
                <c:pt idx="513">
                  <c:v>2.2218999999999998</c:v>
                </c:pt>
                <c:pt idx="514">
                  <c:v>2.214</c:v>
                </c:pt>
                <c:pt idx="515">
                  <c:v>2.2235000000000036</c:v>
                </c:pt>
                <c:pt idx="516">
                  <c:v>2.2361</c:v>
                </c:pt>
                <c:pt idx="517">
                  <c:v>2.2323</c:v>
                </c:pt>
                <c:pt idx="518">
                  <c:v>2.2323</c:v>
                </c:pt>
                <c:pt idx="519">
                  <c:v>2.2214</c:v>
                </c:pt>
                <c:pt idx="520">
                  <c:v>2.2442000000000002</c:v>
                </c:pt>
                <c:pt idx="521">
                  <c:v>2.2294</c:v>
                </c:pt>
                <c:pt idx="522">
                  <c:v>2.2166999999999977</c:v>
                </c:pt>
                <c:pt idx="523">
                  <c:v>2.2149999999999999</c:v>
                </c:pt>
                <c:pt idx="524">
                  <c:v>2.2127999999999997</c:v>
                </c:pt>
                <c:pt idx="525">
                  <c:v>2.2143999999999999</c:v>
                </c:pt>
                <c:pt idx="526">
                  <c:v>2.2149000000000001</c:v>
                </c:pt>
                <c:pt idx="527">
                  <c:v>2.2023000000000001</c:v>
                </c:pt>
                <c:pt idx="528">
                  <c:v>2.2195999999999998</c:v>
                </c:pt>
                <c:pt idx="529">
                  <c:v>2.2147999999999999</c:v>
                </c:pt>
                <c:pt idx="530">
                  <c:v>2.2069000000000001</c:v>
                </c:pt>
                <c:pt idx="531">
                  <c:v>2.2159999999999997</c:v>
                </c:pt>
                <c:pt idx="532">
                  <c:v>2.2074000000000011</c:v>
                </c:pt>
                <c:pt idx="533">
                  <c:v>2.2159999999999997</c:v>
                </c:pt>
                <c:pt idx="534">
                  <c:v>2.2233000000000036</c:v>
                </c:pt>
                <c:pt idx="535">
                  <c:v>2.2244999999999999</c:v>
                </c:pt>
                <c:pt idx="536">
                  <c:v>2.2376999999999998</c:v>
                </c:pt>
                <c:pt idx="537">
                  <c:v>2.2319999999999998</c:v>
                </c:pt>
                <c:pt idx="538">
                  <c:v>2.2242000000000002</c:v>
                </c:pt>
                <c:pt idx="539">
                  <c:v>2.2414999999999998</c:v>
                </c:pt>
                <c:pt idx="540">
                  <c:v>2.2766999999999977</c:v>
                </c:pt>
                <c:pt idx="541">
                  <c:v>2.2806000000000002</c:v>
                </c:pt>
                <c:pt idx="542">
                  <c:v>2.2795999999999998</c:v>
                </c:pt>
                <c:pt idx="543">
                  <c:v>2.2621000000000002</c:v>
                </c:pt>
                <c:pt idx="544">
                  <c:v>2.2473000000000036</c:v>
                </c:pt>
                <c:pt idx="545">
                  <c:v>2.2248999999999999</c:v>
                </c:pt>
                <c:pt idx="546">
                  <c:v>2.2336999999999998</c:v>
                </c:pt>
                <c:pt idx="547">
                  <c:v>2.2311999999999999</c:v>
                </c:pt>
                <c:pt idx="548">
                  <c:v>2.2242999999999999</c:v>
                </c:pt>
                <c:pt idx="549">
                  <c:v>2.2349999999999999</c:v>
                </c:pt>
                <c:pt idx="550">
                  <c:v>2.2618999999999998</c:v>
                </c:pt>
                <c:pt idx="551">
                  <c:v>2.2276000000000002</c:v>
                </c:pt>
                <c:pt idx="552">
                  <c:v>2.2276000000000002</c:v>
                </c:pt>
                <c:pt idx="553">
                  <c:v>2.23</c:v>
                </c:pt>
                <c:pt idx="554">
                  <c:v>2.2191999999999998</c:v>
                </c:pt>
                <c:pt idx="555">
                  <c:v>2.2250000000000001</c:v>
                </c:pt>
                <c:pt idx="556">
                  <c:v>2.2078000000000002</c:v>
                </c:pt>
                <c:pt idx="557">
                  <c:v>2.1967999999999988</c:v>
                </c:pt>
                <c:pt idx="558">
                  <c:v>2.1938</c:v>
                </c:pt>
                <c:pt idx="559">
                  <c:v>2.2143000000000002</c:v>
                </c:pt>
                <c:pt idx="560">
                  <c:v>2.2019000000000002</c:v>
                </c:pt>
                <c:pt idx="561">
                  <c:v>2.2236000000000002</c:v>
                </c:pt>
                <c:pt idx="562">
                  <c:v>2.2105999999999999</c:v>
                </c:pt>
                <c:pt idx="563">
                  <c:v>2.2138</c:v>
                </c:pt>
                <c:pt idx="564">
                  <c:v>2.2248999999999999</c:v>
                </c:pt>
                <c:pt idx="565">
                  <c:v>2.2134999999999998</c:v>
                </c:pt>
                <c:pt idx="566">
                  <c:v>2.2127999999999997</c:v>
                </c:pt>
                <c:pt idx="567">
                  <c:v>2.2206000000000001</c:v>
                </c:pt>
                <c:pt idx="568">
                  <c:v>2.2210000000000001</c:v>
                </c:pt>
                <c:pt idx="569">
                  <c:v>2.2121999999999997</c:v>
                </c:pt>
                <c:pt idx="570">
                  <c:v>2.2191000000000001</c:v>
                </c:pt>
                <c:pt idx="571">
                  <c:v>2.2235000000000036</c:v>
                </c:pt>
                <c:pt idx="572">
                  <c:v>2.2582</c:v>
                </c:pt>
                <c:pt idx="573">
                  <c:v>2.2262</c:v>
                </c:pt>
                <c:pt idx="574">
                  <c:v>2.2210999999999999</c:v>
                </c:pt>
                <c:pt idx="575">
                  <c:v>2.2127999999999997</c:v>
                </c:pt>
                <c:pt idx="576">
                  <c:v>2.2193999999999998</c:v>
                </c:pt>
                <c:pt idx="577">
                  <c:v>2.2217000000000002</c:v>
                </c:pt>
                <c:pt idx="578">
                  <c:v>2.2298</c:v>
                </c:pt>
                <c:pt idx="579">
                  <c:v>2.2223999999999999</c:v>
                </c:pt>
                <c:pt idx="580">
                  <c:v>2.2313000000000001</c:v>
                </c:pt>
                <c:pt idx="581">
                  <c:v>2.2456999999999998</c:v>
                </c:pt>
                <c:pt idx="582">
                  <c:v>2.2636000000000012</c:v>
                </c:pt>
                <c:pt idx="583">
                  <c:v>2.2576999999999998</c:v>
                </c:pt>
                <c:pt idx="584">
                  <c:v>2.2584</c:v>
                </c:pt>
                <c:pt idx="585">
                  <c:v>2.2818000000000001</c:v>
                </c:pt>
                <c:pt idx="586">
                  <c:v>2.2730000000000001</c:v>
                </c:pt>
                <c:pt idx="587">
                  <c:v>2.2951999999999999</c:v>
                </c:pt>
                <c:pt idx="588">
                  <c:v>2.2833000000000037</c:v>
                </c:pt>
                <c:pt idx="589">
                  <c:v>2.2755000000000001</c:v>
                </c:pt>
                <c:pt idx="590">
                  <c:v>2.2770000000000001</c:v>
                </c:pt>
                <c:pt idx="591">
                  <c:v>2.2816000000000001</c:v>
                </c:pt>
                <c:pt idx="592">
                  <c:v>2.2665999999999999</c:v>
                </c:pt>
                <c:pt idx="593">
                  <c:v>2.2601000000000036</c:v>
                </c:pt>
                <c:pt idx="594">
                  <c:v>2.2574000000000001</c:v>
                </c:pt>
                <c:pt idx="595">
                  <c:v>2.2469000000000001</c:v>
                </c:pt>
                <c:pt idx="596">
                  <c:v>2.262</c:v>
                </c:pt>
                <c:pt idx="597">
                  <c:v>2.2686999999999999</c:v>
                </c:pt>
                <c:pt idx="598">
                  <c:v>2.2774999999999999</c:v>
                </c:pt>
                <c:pt idx="599">
                  <c:v>2.2885000000000031</c:v>
                </c:pt>
                <c:pt idx="600">
                  <c:v>2.2616999999999998</c:v>
                </c:pt>
                <c:pt idx="601">
                  <c:v>2.2471000000000037</c:v>
                </c:pt>
                <c:pt idx="602">
                  <c:v>2.242</c:v>
                </c:pt>
                <c:pt idx="603">
                  <c:v>2.2359</c:v>
                </c:pt>
                <c:pt idx="604">
                  <c:v>2.2458999999999998</c:v>
                </c:pt>
                <c:pt idx="605">
                  <c:v>2.2436000000000011</c:v>
                </c:pt>
                <c:pt idx="606">
                  <c:v>2.2368999999999977</c:v>
                </c:pt>
                <c:pt idx="607">
                  <c:v>2.2429000000000001</c:v>
                </c:pt>
                <c:pt idx="608">
                  <c:v>2.2418</c:v>
                </c:pt>
                <c:pt idx="609">
                  <c:v>2.2675000000000036</c:v>
                </c:pt>
                <c:pt idx="610">
                  <c:v>2.2847000000000031</c:v>
                </c:pt>
                <c:pt idx="611">
                  <c:v>2.2885000000000031</c:v>
                </c:pt>
                <c:pt idx="612">
                  <c:v>2.2976999999999999</c:v>
                </c:pt>
                <c:pt idx="613">
                  <c:v>2.3389999999999977</c:v>
                </c:pt>
                <c:pt idx="614">
                  <c:v>2.3428999999999971</c:v>
                </c:pt>
                <c:pt idx="615">
                  <c:v>2.3316999999999966</c:v>
                </c:pt>
                <c:pt idx="616">
                  <c:v>2.3578999999999977</c:v>
                </c:pt>
                <c:pt idx="617">
                  <c:v>2.3649</c:v>
                </c:pt>
                <c:pt idx="618">
                  <c:v>2.3681999999999999</c:v>
                </c:pt>
                <c:pt idx="619">
                  <c:v>2.3978999999999977</c:v>
                </c:pt>
                <c:pt idx="620">
                  <c:v>2.4119999999999977</c:v>
                </c:pt>
                <c:pt idx="621">
                  <c:v>2.3833000000000002</c:v>
                </c:pt>
                <c:pt idx="622">
                  <c:v>2.4278</c:v>
                </c:pt>
                <c:pt idx="623">
                  <c:v>2.4201000000000001</c:v>
                </c:pt>
                <c:pt idx="624">
                  <c:v>2.4477000000000002</c:v>
                </c:pt>
                <c:pt idx="625">
                  <c:v>2.4468999999999967</c:v>
                </c:pt>
                <c:pt idx="626">
                  <c:v>2.4811000000000001</c:v>
                </c:pt>
                <c:pt idx="627">
                  <c:v>2.4948999999999977</c:v>
                </c:pt>
                <c:pt idx="628">
                  <c:v>2.4583999999999997</c:v>
                </c:pt>
                <c:pt idx="629">
                  <c:v>2.4261999999999997</c:v>
                </c:pt>
                <c:pt idx="630">
                  <c:v>2.3965999999999967</c:v>
                </c:pt>
                <c:pt idx="631">
                  <c:v>2.3773999999999997</c:v>
                </c:pt>
                <c:pt idx="632">
                  <c:v>2.3984999999999967</c:v>
                </c:pt>
                <c:pt idx="633">
                  <c:v>2.4291</c:v>
                </c:pt>
                <c:pt idx="634">
                  <c:v>2.3942999999999977</c:v>
                </c:pt>
                <c:pt idx="635">
                  <c:v>2.4003000000000001</c:v>
                </c:pt>
                <c:pt idx="636">
                  <c:v>2.4575999999999998</c:v>
                </c:pt>
                <c:pt idx="637">
                  <c:v>2.4726999999999966</c:v>
                </c:pt>
                <c:pt idx="638">
                  <c:v>2.4353999999999987</c:v>
                </c:pt>
                <c:pt idx="639">
                  <c:v>2.4643000000000002</c:v>
                </c:pt>
                <c:pt idx="640">
                  <c:v>2.4832999999999998</c:v>
                </c:pt>
                <c:pt idx="641">
                  <c:v>2.4870999999999999</c:v>
                </c:pt>
                <c:pt idx="642">
                  <c:v>2.5</c:v>
                </c:pt>
                <c:pt idx="643">
                  <c:v>2.4739</c:v>
                </c:pt>
                <c:pt idx="644">
                  <c:v>2.5211000000000001</c:v>
                </c:pt>
                <c:pt idx="645">
                  <c:v>2.4609999999999999</c:v>
                </c:pt>
                <c:pt idx="646">
                  <c:v>2.4619</c:v>
                </c:pt>
                <c:pt idx="647">
                  <c:v>2.4025999999999987</c:v>
                </c:pt>
                <c:pt idx="648">
                  <c:v>2.4777999999999998</c:v>
                </c:pt>
                <c:pt idx="649">
                  <c:v>2.4952999999999967</c:v>
                </c:pt>
                <c:pt idx="650">
                  <c:v>2.4955999999999987</c:v>
                </c:pt>
                <c:pt idx="651">
                  <c:v>2.5078</c:v>
                </c:pt>
                <c:pt idx="652">
                  <c:v>2.5699000000000001</c:v>
                </c:pt>
                <c:pt idx="653">
                  <c:v>2.5587</c:v>
                </c:pt>
                <c:pt idx="654">
                  <c:v>2.5521999999999987</c:v>
                </c:pt>
                <c:pt idx="655">
                  <c:v>2.5562999999999971</c:v>
                </c:pt>
                <c:pt idx="656">
                  <c:v>2.5682</c:v>
                </c:pt>
                <c:pt idx="657">
                  <c:v>2.5888</c:v>
                </c:pt>
                <c:pt idx="658">
                  <c:v>2.6017000000000001</c:v>
                </c:pt>
                <c:pt idx="659">
                  <c:v>2.6089000000000002</c:v>
                </c:pt>
                <c:pt idx="660">
                  <c:v>2.5827999999999998</c:v>
                </c:pt>
                <c:pt idx="661">
                  <c:v>2.5713999999999997</c:v>
                </c:pt>
                <c:pt idx="662">
                  <c:v>2.573</c:v>
                </c:pt>
                <c:pt idx="663">
                  <c:v>2.5157999999999987</c:v>
                </c:pt>
                <c:pt idx="664">
                  <c:v>2.5461</c:v>
                </c:pt>
                <c:pt idx="665">
                  <c:v>2.5301</c:v>
                </c:pt>
                <c:pt idx="666">
                  <c:v>2.5015000000000001</c:v>
                </c:pt>
                <c:pt idx="667">
                  <c:v>2.5310999999999977</c:v>
                </c:pt>
                <c:pt idx="668">
                  <c:v>2.5653999999999999</c:v>
                </c:pt>
                <c:pt idx="669">
                  <c:v>2.5606999999999998</c:v>
                </c:pt>
                <c:pt idx="670">
                  <c:v>2.5693000000000001</c:v>
                </c:pt>
                <c:pt idx="671">
                  <c:v>2.5531999999999999</c:v>
                </c:pt>
                <c:pt idx="672">
                  <c:v>2.5907999999999998</c:v>
                </c:pt>
                <c:pt idx="673">
                  <c:v>2.5884999999999998</c:v>
                </c:pt>
                <c:pt idx="674">
                  <c:v>2.6004</c:v>
                </c:pt>
                <c:pt idx="675">
                  <c:v>2.5959999999999988</c:v>
                </c:pt>
                <c:pt idx="676">
                  <c:v>2.6165999999999987</c:v>
                </c:pt>
                <c:pt idx="677">
                  <c:v>2.6522999999999977</c:v>
                </c:pt>
                <c:pt idx="678">
                  <c:v>2.6541000000000001</c:v>
                </c:pt>
                <c:pt idx="679">
                  <c:v>2.6957999999999998</c:v>
                </c:pt>
                <c:pt idx="680">
                  <c:v>2.7387000000000001</c:v>
                </c:pt>
                <c:pt idx="681">
                  <c:v>2.7153</c:v>
                </c:pt>
                <c:pt idx="682">
                  <c:v>2.6627999999999998</c:v>
                </c:pt>
                <c:pt idx="683">
                  <c:v>2.6595</c:v>
                </c:pt>
                <c:pt idx="684">
                  <c:v>2.6650999999999998</c:v>
                </c:pt>
                <c:pt idx="685">
                  <c:v>2.6947999999999999</c:v>
                </c:pt>
                <c:pt idx="686">
                  <c:v>2.6957999999999998</c:v>
                </c:pt>
                <c:pt idx="687">
                  <c:v>2.7052</c:v>
                </c:pt>
                <c:pt idx="688">
                  <c:v>2.6576</c:v>
                </c:pt>
                <c:pt idx="689">
                  <c:v>2.6576</c:v>
                </c:pt>
                <c:pt idx="690">
                  <c:v>2.6941999999999999</c:v>
                </c:pt>
                <c:pt idx="691">
                  <c:v>2.706</c:v>
                </c:pt>
                <c:pt idx="692">
                  <c:v>2.7008000000000001</c:v>
                </c:pt>
                <c:pt idx="693">
                  <c:v>2.6829000000000001</c:v>
                </c:pt>
                <c:pt idx="694">
                  <c:v>2.6625000000000001</c:v>
                </c:pt>
                <c:pt idx="695">
                  <c:v>2.6328999999999971</c:v>
                </c:pt>
                <c:pt idx="696">
                  <c:v>2.6737000000000002</c:v>
                </c:pt>
                <c:pt idx="697">
                  <c:v>2.6432000000000002</c:v>
                </c:pt>
                <c:pt idx="698">
                  <c:v>2.6163999999999987</c:v>
                </c:pt>
                <c:pt idx="699">
                  <c:v>2.6419999999999999</c:v>
                </c:pt>
                <c:pt idx="700">
                  <c:v>2.6223000000000001</c:v>
                </c:pt>
                <c:pt idx="701">
                  <c:v>2.6509</c:v>
                </c:pt>
                <c:pt idx="702">
                  <c:v>2.6131000000000002</c:v>
                </c:pt>
                <c:pt idx="703">
                  <c:v>2.601</c:v>
                </c:pt>
                <c:pt idx="704">
                  <c:v>2.5745999999999998</c:v>
                </c:pt>
                <c:pt idx="705">
                  <c:v>2.5802</c:v>
                </c:pt>
                <c:pt idx="706">
                  <c:v>2.5735000000000001</c:v>
                </c:pt>
                <c:pt idx="707">
                  <c:v>2.5765999999999987</c:v>
                </c:pt>
                <c:pt idx="708">
                  <c:v>2.6044</c:v>
                </c:pt>
                <c:pt idx="709">
                  <c:v>2.6829000000000001</c:v>
                </c:pt>
                <c:pt idx="710">
                  <c:v>2.7274000000000012</c:v>
                </c:pt>
                <c:pt idx="711">
                  <c:v>2.6951000000000001</c:v>
                </c:pt>
                <c:pt idx="712">
                  <c:v>2.7416999999999998</c:v>
                </c:pt>
                <c:pt idx="713">
                  <c:v>2.7454000000000001</c:v>
                </c:pt>
                <c:pt idx="714">
                  <c:v>2.7819000000000011</c:v>
                </c:pt>
                <c:pt idx="715">
                  <c:v>2.7709999999999999</c:v>
                </c:pt>
                <c:pt idx="716">
                  <c:v>2.8323999999999967</c:v>
                </c:pt>
                <c:pt idx="717">
                  <c:v>2.8679000000000001</c:v>
                </c:pt>
                <c:pt idx="718">
                  <c:v>2.8237999999999999</c:v>
                </c:pt>
                <c:pt idx="719">
                  <c:v>2.8346999999999967</c:v>
                </c:pt>
                <c:pt idx="720">
                  <c:v>2.8346999999999967</c:v>
                </c:pt>
                <c:pt idx="721">
                  <c:v>2.8346999999999967</c:v>
                </c:pt>
                <c:pt idx="722">
                  <c:v>2.8389999999999977</c:v>
                </c:pt>
                <c:pt idx="723">
                  <c:v>2.8668999999999971</c:v>
                </c:pt>
                <c:pt idx="724">
                  <c:v>2.8694999999999977</c:v>
                </c:pt>
                <c:pt idx="725">
                  <c:v>2.8785999999999987</c:v>
                </c:pt>
                <c:pt idx="726">
                  <c:v>2.8289</c:v>
                </c:pt>
                <c:pt idx="727">
                  <c:v>2.8691</c:v>
                </c:pt>
                <c:pt idx="728">
                  <c:v>2.9058999999999977</c:v>
                </c:pt>
                <c:pt idx="729">
                  <c:v>2.8411999999999997</c:v>
                </c:pt>
                <c:pt idx="730">
                  <c:v>2.8953999999999978</c:v>
                </c:pt>
                <c:pt idx="731">
                  <c:v>2.9315999999999987</c:v>
                </c:pt>
                <c:pt idx="732">
                  <c:v>2.9797999999999987</c:v>
                </c:pt>
                <c:pt idx="733">
                  <c:v>3.0030000000000001</c:v>
                </c:pt>
                <c:pt idx="734">
                  <c:v>3.0640000000000001</c:v>
                </c:pt>
                <c:pt idx="735">
                  <c:v>3.1223999999999998</c:v>
                </c:pt>
                <c:pt idx="736">
                  <c:v>3.1013000000000002</c:v>
                </c:pt>
                <c:pt idx="737">
                  <c:v>3.1263999999999998</c:v>
                </c:pt>
                <c:pt idx="738">
                  <c:v>3.1659999999999999</c:v>
                </c:pt>
                <c:pt idx="739">
                  <c:v>3.2486999999999999</c:v>
                </c:pt>
                <c:pt idx="740">
                  <c:v>3.2456999999999998</c:v>
                </c:pt>
                <c:pt idx="741">
                  <c:v>3.2397</c:v>
                </c:pt>
                <c:pt idx="742">
                  <c:v>3.2107000000000001</c:v>
                </c:pt>
                <c:pt idx="743">
                  <c:v>3.2919</c:v>
                </c:pt>
                <c:pt idx="744">
                  <c:v>3.2307999999999999</c:v>
                </c:pt>
                <c:pt idx="745">
                  <c:v>3.1322999999999968</c:v>
                </c:pt>
                <c:pt idx="746">
                  <c:v>3.1395</c:v>
                </c:pt>
                <c:pt idx="747">
                  <c:v>3.2010000000000001</c:v>
                </c:pt>
                <c:pt idx="748">
                  <c:v>3.1831000000000036</c:v>
                </c:pt>
                <c:pt idx="749">
                  <c:v>3.2496999999999998</c:v>
                </c:pt>
                <c:pt idx="750">
                  <c:v>3.2298999999999998</c:v>
                </c:pt>
                <c:pt idx="751">
                  <c:v>3.1966999999999977</c:v>
                </c:pt>
                <c:pt idx="752">
                  <c:v>3.1648999999999998</c:v>
                </c:pt>
                <c:pt idx="753">
                  <c:v>3.1229</c:v>
                </c:pt>
                <c:pt idx="754">
                  <c:v>3.1297999999999999</c:v>
                </c:pt>
                <c:pt idx="755">
                  <c:v>3.0493999999999999</c:v>
                </c:pt>
                <c:pt idx="756">
                  <c:v>3.0577000000000001</c:v>
                </c:pt>
                <c:pt idx="757">
                  <c:v>3.0753999999999997</c:v>
                </c:pt>
                <c:pt idx="758">
                  <c:v>3.1213000000000002</c:v>
                </c:pt>
                <c:pt idx="759">
                  <c:v>3.0632999999999999</c:v>
                </c:pt>
                <c:pt idx="760">
                  <c:v>3.0287000000000002</c:v>
                </c:pt>
                <c:pt idx="761">
                  <c:v>3.0205000000000002</c:v>
                </c:pt>
                <c:pt idx="762">
                  <c:v>3.0407999999999999</c:v>
                </c:pt>
                <c:pt idx="763">
                  <c:v>3.0324999999999971</c:v>
                </c:pt>
                <c:pt idx="764">
                  <c:v>3.0324999999999971</c:v>
                </c:pt>
                <c:pt idx="765">
                  <c:v>3.0107999999999997</c:v>
                </c:pt>
                <c:pt idx="766">
                  <c:v>2.9706999999999977</c:v>
                </c:pt>
                <c:pt idx="767">
                  <c:v>2.9512999999999967</c:v>
                </c:pt>
                <c:pt idx="768">
                  <c:v>2.9169999999999967</c:v>
                </c:pt>
                <c:pt idx="769">
                  <c:v>2.9373</c:v>
                </c:pt>
                <c:pt idx="770">
                  <c:v>2.9613</c:v>
                </c:pt>
                <c:pt idx="771">
                  <c:v>3.0145</c:v>
                </c:pt>
                <c:pt idx="772">
                  <c:v>3.0145</c:v>
                </c:pt>
                <c:pt idx="773">
                  <c:v>3.0865</c:v>
                </c:pt>
                <c:pt idx="774">
                  <c:v>3.0561999999999987</c:v>
                </c:pt>
                <c:pt idx="775">
                  <c:v>3.0347</c:v>
                </c:pt>
                <c:pt idx="776">
                  <c:v>3.0257999999999998</c:v>
                </c:pt>
                <c:pt idx="777">
                  <c:v>2.9745999999999997</c:v>
                </c:pt>
                <c:pt idx="778">
                  <c:v>3.0621999999999998</c:v>
                </c:pt>
                <c:pt idx="779">
                  <c:v>3.0196999999999967</c:v>
                </c:pt>
                <c:pt idx="780">
                  <c:v>3.0394999999999968</c:v>
                </c:pt>
                <c:pt idx="781">
                  <c:v>2.9941999999999998</c:v>
                </c:pt>
                <c:pt idx="782">
                  <c:v>2.9968999999999966</c:v>
                </c:pt>
                <c:pt idx="783">
                  <c:v>3.0055999999999998</c:v>
                </c:pt>
                <c:pt idx="784">
                  <c:v>3.0381</c:v>
                </c:pt>
                <c:pt idx="785">
                  <c:v>3.0025999999999997</c:v>
                </c:pt>
                <c:pt idx="786">
                  <c:v>3.0381999999999998</c:v>
                </c:pt>
                <c:pt idx="787">
                  <c:v>3.0941999999999998</c:v>
                </c:pt>
                <c:pt idx="788">
                  <c:v>3.0973000000000002</c:v>
                </c:pt>
                <c:pt idx="789">
                  <c:v>3.1535000000000002</c:v>
                </c:pt>
                <c:pt idx="790">
                  <c:v>3.1396999999999977</c:v>
                </c:pt>
                <c:pt idx="791">
                  <c:v>3.1627999999999998</c:v>
                </c:pt>
                <c:pt idx="792">
                  <c:v>3.1787000000000001</c:v>
                </c:pt>
                <c:pt idx="793">
                  <c:v>3.1684000000000001</c:v>
                </c:pt>
                <c:pt idx="794">
                  <c:v>3.1322999999999968</c:v>
                </c:pt>
                <c:pt idx="795">
                  <c:v>3.1335999999999999</c:v>
                </c:pt>
                <c:pt idx="796">
                  <c:v>3.1335999999999999</c:v>
                </c:pt>
                <c:pt idx="797">
                  <c:v>3.1423999999999999</c:v>
                </c:pt>
                <c:pt idx="798">
                  <c:v>3.097</c:v>
                </c:pt>
                <c:pt idx="799">
                  <c:v>3.1181000000000001</c:v>
                </c:pt>
                <c:pt idx="800">
                  <c:v>3.09</c:v>
                </c:pt>
                <c:pt idx="801">
                  <c:v>3.1196999999999977</c:v>
                </c:pt>
                <c:pt idx="802">
                  <c:v>3.1269</c:v>
                </c:pt>
                <c:pt idx="803">
                  <c:v>3.0889000000000002</c:v>
                </c:pt>
                <c:pt idx="804">
                  <c:v>3.0565999999999987</c:v>
                </c:pt>
                <c:pt idx="805">
                  <c:v>3.0602</c:v>
                </c:pt>
                <c:pt idx="806">
                  <c:v>3.0977999999999999</c:v>
                </c:pt>
                <c:pt idx="807">
                  <c:v>3.0802999999999998</c:v>
                </c:pt>
                <c:pt idx="808">
                  <c:v>3.0753999999999997</c:v>
                </c:pt>
                <c:pt idx="809">
                  <c:v>3.0983999999999998</c:v>
                </c:pt>
                <c:pt idx="810">
                  <c:v>3.1274999999999999</c:v>
                </c:pt>
                <c:pt idx="811">
                  <c:v>3.1293000000000002</c:v>
                </c:pt>
                <c:pt idx="812">
                  <c:v>3.1177000000000001</c:v>
                </c:pt>
                <c:pt idx="813">
                  <c:v>3.1030000000000002</c:v>
                </c:pt>
                <c:pt idx="814">
                  <c:v>3.1492</c:v>
                </c:pt>
                <c:pt idx="815">
                  <c:v>3.0966999999999967</c:v>
                </c:pt>
                <c:pt idx="816">
                  <c:v>3.1343000000000001</c:v>
                </c:pt>
                <c:pt idx="817">
                  <c:v>3.1377999999999999</c:v>
                </c:pt>
                <c:pt idx="818">
                  <c:v>3.1861999999999999</c:v>
                </c:pt>
                <c:pt idx="819">
                  <c:v>3.2353000000000001</c:v>
                </c:pt>
                <c:pt idx="820">
                  <c:v>3.2202999999999999</c:v>
                </c:pt>
                <c:pt idx="821">
                  <c:v>3.1602000000000001</c:v>
                </c:pt>
                <c:pt idx="822">
                  <c:v>3.1337999999999999</c:v>
                </c:pt>
                <c:pt idx="823">
                  <c:v>3.1400999999999999</c:v>
                </c:pt>
                <c:pt idx="824">
                  <c:v>3.14</c:v>
                </c:pt>
                <c:pt idx="825">
                  <c:v>3.1564999999999968</c:v>
                </c:pt>
                <c:pt idx="826">
                  <c:v>3.1880999999999999</c:v>
                </c:pt>
                <c:pt idx="827">
                  <c:v>3.1959999999999997</c:v>
                </c:pt>
                <c:pt idx="828">
                  <c:v>3.1717999999999997</c:v>
                </c:pt>
                <c:pt idx="829">
                  <c:v>3.2229000000000001</c:v>
                </c:pt>
                <c:pt idx="830">
                  <c:v>3.2856999999999998</c:v>
                </c:pt>
                <c:pt idx="831">
                  <c:v>3.3550999999999971</c:v>
                </c:pt>
                <c:pt idx="832">
                  <c:v>3.3637999999999999</c:v>
                </c:pt>
                <c:pt idx="833">
                  <c:v>3.3567999999999967</c:v>
                </c:pt>
                <c:pt idx="834">
                  <c:v>3.3310999999999971</c:v>
                </c:pt>
                <c:pt idx="835">
                  <c:v>3.3717999999999977</c:v>
                </c:pt>
                <c:pt idx="836">
                  <c:v>3.4213999999999998</c:v>
                </c:pt>
                <c:pt idx="837">
                  <c:v>3.4510999999999967</c:v>
                </c:pt>
                <c:pt idx="838">
                  <c:v>3.4709999999999988</c:v>
                </c:pt>
                <c:pt idx="839">
                  <c:v>3.4853999999999998</c:v>
                </c:pt>
                <c:pt idx="840">
                  <c:v>3.5355999999999987</c:v>
                </c:pt>
                <c:pt idx="841">
                  <c:v>3.5072000000000001</c:v>
                </c:pt>
                <c:pt idx="842">
                  <c:v>3.4375999999999998</c:v>
                </c:pt>
                <c:pt idx="843">
                  <c:v>3.4742999999999977</c:v>
                </c:pt>
                <c:pt idx="844">
                  <c:v>3.4807999999999999</c:v>
                </c:pt>
                <c:pt idx="845">
                  <c:v>3.5191999999999997</c:v>
                </c:pt>
                <c:pt idx="846">
                  <c:v>3.4826999999999977</c:v>
                </c:pt>
                <c:pt idx="847">
                  <c:v>3.4807999999999999</c:v>
                </c:pt>
                <c:pt idx="848">
                  <c:v>3.4674</c:v>
                </c:pt>
                <c:pt idx="849">
                  <c:v>3.4923999999999977</c:v>
                </c:pt>
                <c:pt idx="850">
                  <c:v>3.4586999999999977</c:v>
                </c:pt>
                <c:pt idx="851">
                  <c:v>3.4997999999999987</c:v>
                </c:pt>
                <c:pt idx="852">
                  <c:v>3.5527999999999977</c:v>
                </c:pt>
                <c:pt idx="853">
                  <c:v>3.6168999999999971</c:v>
                </c:pt>
                <c:pt idx="854">
                  <c:v>3.5963999999999987</c:v>
                </c:pt>
                <c:pt idx="855">
                  <c:v>3.5537000000000001</c:v>
                </c:pt>
                <c:pt idx="856">
                  <c:v>3.5815000000000001</c:v>
                </c:pt>
                <c:pt idx="857">
                  <c:v>3.6204999999999998</c:v>
                </c:pt>
                <c:pt idx="858">
                  <c:v>3.6987000000000001</c:v>
                </c:pt>
                <c:pt idx="859">
                  <c:v>3.7610999999999999</c:v>
                </c:pt>
                <c:pt idx="860">
                  <c:v>3.7403000000000031</c:v>
                </c:pt>
                <c:pt idx="861">
                  <c:v>3.8433999999999999</c:v>
                </c:pt>
                <c:pt idx="862">
                  <c:v>3.8433999999999999</c:v>
                </c:pt>
                <c:pt idx="863">
                  <c:v>3.8207999999999998</c:v>
                </c:pt>
                <c:pt idx="864">
                  <c:v>3.7801000000000036</c:v>
                </c:pt>
                <c:pt idx="865">
                  <c:v>3.8495999999999997</c:v>
                </c:pt>
                <c:pt idx="866">
                  <c:v>3.8707999999999987</c:v>
                </c:pt>
                <c:pt idx="867">
                  <c:v>3.8153999999999977</c:v>
                </c:pt>
                <c:pt idx="868">
                  <c:v>3.8621999999999987</c:v>
                </c:pt>
                <c:pt idx="869">
                  <c:v>3.8297999999999988</c:v>
                </c:pt>
                <c:pt idx="870">
                  <c:v>3.8976999999999977</c:v>
                </c:pt>
                <c:pt idx="871">
                  <c:v>3.9453999999999998</c:v>
                </c:pt>
                <c:pt idx="872">
                  <c:v>3.9851000000000001</c:v>
                </c:pt>
                <c:pt idx="873">
                  <c:v>4.0503</c:v>
                </c:pt>
                <c:pt idx="874">
                  <c:v>4.1783000000000001</c:v>
                </c:pt>
                <c:pt idx="875">
                  <c:v>3.9506999999999977</c:v>
                </c:pt>
                <c:pt idx="876">
                  <c:v>3.9755000000000003</c:v>
                </c:pt>
                <c:pt idx="877">
                  <c:v>4.1096000000000004</c:v>
                </c:pt>
                <c:pt idx="878">
                  <c:v>4.0619999999999985</c:v>
                </c:pt>
                <c:pt idx="879">
                  <c:v>3.9474999999999998</c:v>
                </c:pt>
                <c:pt idx="880">
                  <c:v>4.0095000000000001</c:v>
                </c:pt>
                <c:pt idx="881">
                  <c:v>3.9329999999999967</c:v>
                </c:pt>
                <c:pt idx="882">
                  <c:v>3.9113999999999987</c:v>
                </c:pt>
                <c:pt idx="883">
                  <c:v>3.8525999999999967</c:v>
                </c:pt>
                <c:pt idx="884">
                  <c:v>3.8861999999999997</c:v>
                </c:pt>
                <c:pt idx="885">
                  <c:v>3.7852999999999999</c:v>
                </c:pt>
                <c:pt idx="886">
                  <c:v>3.7633000000000036</c:v>
                </c:pt>
                <c:pt idx="887">
                  <c:v>3.7633000000000036</c:v>
                </c:pt>
                <c:pt idx="888">
                  <c:v>3.8933999999999997</c:v>
                </c:pt>
                <c:pt idx="889">
                  <c:v>3.8125999999999967</c:v>
                </c:pt>
                <c:pt idx="890">
                  <c:v>3.7993999999999999</c:v>
                </c:pt>
                <c:pt idx="891">
                  <c:v>3.9236</c:v>
                </c:pt>
                <c:pt idx="892">
                  <c:v>3.8862999999999968</c:v>
                </c:pt>
                <c:pt idx="893">
                  <c:v>3.9053</c:v>
                </c:pt>
                <c:pt idx="894">
                  <c:v>3.9403999999999999</c:v>
                </c:pt>
                <c:pt idx="895">
                  <c:v>3.9063999999999997</c:v>
                </c:pt>
                <c:pt idx="896">
                  <c:v>3.8762999999999965</c:v>
                </c:pt>
                <c:pt idx="897">
                  <c:v>3.9072</c:v>
                </c:pt>
                <c:pt idx="898">
                  <c:v>3.8885999999999998</c:v>
                </c:pt>
                <c:pt idx="899">
                  <c:v>3.9060999999999977</c:v>
                </c:pt>
                <c:pt idx="900">
                  <c:v>3.8487</c:v>
                </c:pt>
                <c:pt idx="901">
                  <c:v>3.8557999999999977</c:v>
                </c:pt>
                <c:pt idx="902">
                  <c:v>3.8557999999999977</c:v>
                </c:pt>
                <c:pt idx="903">
                  <c:v>3.7690999999999999</c:v>
                </c:pt>
                <c:pt idx="904">
                  <c:v>3.7997999999999998</c:v>
                </c:pt>
                <c:pt idx="905">
                  <c:v>3.7800000000000002</c:v>
                </c:pt>
                <c:pt idx="906">
                  <c:v>3.7688000000000001</c:v>
                </c:pt>
                <c:pt idx="907">
                  <c:v>3.7993000000000001</c:v>
                </c:pt>
                <c:pt idx="908">
                  <c:v>3.7478000000000002</c:v>
                </c:pt>
                <c:pt idx="909">
                  <c:v>3.7610000000000001</c:v>
                </c:pt>
                <c:pt idx="910">
                  <c:v>3.7711000000000001</c:v>
                </c:pt>
                <c:pt idx="911">
                  <c:v>3.8493999999999997</c:v>
                </c:pt>
                <c:pt idx="912">
                  <c:v>3.8197999999999968</c:v>
                </c:pt>
                <c:pt idx="913">
                  <c:v>3.8138999999999967</c:v>
                </c:pt>
                <c:pt idx="914">
                  <c:v>3.7648000000000001</c:v>
                </c:pt>
                <c:pt idx="915">
                  <c:v>3.7179000000000002</c:v>
                </c:pt>
                <c:pt idx="916">
                  <c:v>3.7058</c:v>
                </c:pt>
                <c:pt idx="917">
                  <c:v>3.7323</c:v>
                </c:pt>
                <c:pt idx="918">
                  <c:v>3.6992000000000003</c:v>
                </c:pt>
                <c:pt idx="919">
                  <c:v>3.7456</c:v>
                </c:pt>
                <c:pt idx="920">
                  <c:v>3.7435000000000036</c:v>
                </c:pt>
                <c:pt idx="921">
                  <c:v>3.8465999999999987</c:v>
                </c:pt>
                <c:pt idx="922">
                  <c:v>3.8673999999999999</c:v>
                </c:pt>
                <c:pt idx="923">
                  <c:v>3.8529999999999966</c:v>
                </c:pt>
                <c:pt idx="924">
                  <c:v>3.8372999999999977</c:v>
                </c:pt>
                <c:pt idx="925">
                  <c:v>3.7591000000000001</c:v>
                </c:pt>
                <c:pt idx="926">
                  <c:v>3.7524999999999977</c:v>
                </c:pt>
                <c:pt idx="927">
                  <c:v>3.7684000000000002</c:v>
                </c:pt>
                <c:pt idx="928">
                  <c:v>3.7965999999999998</c:v>
                </c:pt>
                <c:pt idx="929">
                  <c:v>3.7523</c:v>
                </c:pt>
                <c:pt idx="930">
                  <c:v>3.8123999999999967</c:v>
                </c:pt>
                <c:pt idx="931">
                  <c:v>3.8727999999999967</c:v>
                </c:pt>
                <c:pt idx="932">
                  <c:v>3.8733999999999997</c:v>
                </c:pt>
                <c:pt idx="933">
                  <c:v>3.8713999999999977</c:v>
                </c:pt>
                <c:pt idx="934">
                  <c:v>3.8841999999999999</c:v>
                </c:pt>
                <c:pt idx="935">
                  <c:v>3.8782999999999967</c:v>
                </c:pt>
                <c:pt idx="936">
                  <c:v>3.9830999999999999</c:v>
                </c:pt>
                <c:pt idx="937">
                  <c:v>4.0103</c:v>
                </c:pt>
                <c:pt idx="938">
                  <c:v>3.9889999999999999</c:v>
                </c:pt>
                <c:pt idx="939">
                  <c:v>3.9412000000000003</c:v>
                </c:pt>
                <c:pt idx="940">
                  <c:v>3.9443000000000001</c:v>
                </c:pt>
                <c:pt idx="941">
                  <c:v>3.8641999999999999</c:v>
                </c:pt>
                <c:pt idx="942">
                  <c:v>3.9577999999999998</c:v>
                </c:pt>
                <c:pt idx="943">
                  <c:v>3.9607999999999999</c:v>
                </c:pt>
                <c:pt idx="944">
                  <c:v>4.0399000000000003</c:v>
                </c:pt>
                <c:pt idx="945">
                  <c:v>4.0077999999999996</c:v>
                </c:pt>
                <c:pt idx="946">
                  <c:v>4.0293999999999999</c:v>
                </c:pt>
                <c:pt idx="947">
                  <c:v>4.0443999999999996</c:v>
                </c:pt>
                <c:pt idx="948">
                  <c:v>4.0247999999999955</c:v>
                </c:pt>
                <c:pt idx="949">
                  <c:v>4.0536000000000003</c:v>
                </c:pt>
                <c:pt idx="950">
                  <c:v>4.0276999999999985</c:v>
                </c:pt>
                <c:pt idx="951">
                  <c:v>4.0167000000000002</c:v>
                </c:pt>
                <c:pt idx="952">
                  <c:v>4.0003000000000002</c:v>
                </c:pt>
                <c:pt idx="953">
                  <c:v>4.0490000000000004</c:v>
                </c:pt>
                <c:pt idx="954">
                  <c:v>4.0331000000000001</c:v>
                </c:pt>
                <c:pt idx="955">
                  <c:v>4.0640999999999945</c:v>
                </c:pt>
                <c:pt idx="956">
                  <c:v>4.0975999999999955</c:v>
                </c:pt>
                <c:pt idx="957">
                  <c:v>4.1551999999999945</c:v>
                </c:pt>
                <c:pt idx="958">
                  <c:v>4.0937999999999999</c:v>
                </c:pt>
                <c:pt idx="959">
                  <c:v>4.0903</c:v>
                </c:pt>
                <c:pt idx="960">
                  <c:v>4.1098999999999997</c:v>
                </c:pt>
                <c:pt idx="961">
                  <c:v>4.0697000000000001</c:v>
                </c:pt>
                <c:pt idx="962">
                  <c:v>3.9991999999999988</c:v>
                </c:pt>
                <c:pt idx="963">
                  <c:v>3.9636</c:v>
                </c:pt>
                <c:pt idx="964">
                  <c:v>3.9901999999999997</c:v>
                </c:pt>
                <c:pt idx="965">
                  <c:v>3.8959999999999977</c:v>
                </c:pt>
                <c:pt idx="966">
                  <c:v>3.8901999999999997</c:v>
                </c:pt>
                <c:pt idx="967">
                  <c:v>3.9039000000000001</c:v>
                </c:pt>
                <c:pt idx="968">
                  <c:v>3.9039000000000001</c:v>
                </c:pt>
                <c:pt idx="969">
                  <c:v>3.9039000000000001</c:v>
                </c:pt>
                <c:pt idx="970">
                  <c:v>3.9293</c:v>
                </c:pt>
                <c:pt idx="971">
                  <c:v>3.9924999999999971</c:v>
                </c:pt>
                <c:pt idx="972">
                  <c:v>4.0030000000000001</c:v>
                </c:pt>
                <c:pt idx="973">
                  <c:v>3.9979</c:v>
                </c:pt>
                <c:pt idx="974">
                  <c:v>4.0675999999999934</c:v>
                </c:pt>
                <c:pt idx="975">
                  <c:v>3.9901999999999997</c:v>
                </c:pt>
                <c:pt idx="976">
                  <c:v>4.0294999999999996</c:v>
                </c:pt>
                <c:pt idx="977">
                  <c:v>4.0219999999999985</c:v>
                </c:pt>
                <c:pt idx="978">
                  <c:v>3.9459999999999997</c:v>
                </c:pt>
                <c:pt idx="979">
                  <c:v>3.9587999999999997</c:v>
                </c:pt>
                <c:pt idx="980">
                  <c:v>3.9577</c:v>
                </c:pt>
                <c:pt idx="981">
                  <c:v>3.9564999999999966</c:v>
                </c:pt>
                <c:pt idx="982">
                  <c:v>4</c:v>
                </c:pt>
                <c:pt idx="983">
                  <c:v>4.0158999999999985</c:v>
                </c:pt>
                <c:pt idx="984">
                  <c:v>3.9340999999999977</c:v>
                </c:pt>
                <c:pt idx="985">
                  <c:v>3.8940999999999977</c:v>
                </c:pt>
                <c:pt idx="986">
                  <c:v>3.7991000000000001</c:v>
                </c:pt>
                <c:pt idx="987">
                  <c:v>3.7528999999999977</c:v>
                </c:pt>
                <c:pt idx="988">
                  <c:v>3.7852000000000001</c:v>
                </c:pt>
                <c:pt idx="989">
                  <c:v>3.7549000000000001</c:v>
                </c:pt>
                <c:pt idx="990">
                  <c:v>3.6898</c:v>
                </c:pt>
                <c:pt idx="991">
                  <c:v>3.6263000000000001</c:v>
                </c:pt>
                <c:pt idx="992">
                  <c:v>3.5855999999999999</c:v>
                </c:pt>
                <c:pt idx="993">
                  <c:v>3.6597</c:v>
                </c:pt>
                <c:pt idx="994">
                  <c:v>3.7667999999999999</c:v>
                </c:pt>
                <c:pt idx="995">
                  <c:v>3.7425000000000002</c:v>
                </c:pt>
                <c:pt idx="996">
                  <c:v>3.6280000000000001</c:v>
                </c:pt>
                <c:pt idx="997">
                  <c:v>3.6242000000000001</c:v>
                </c:pt>
                <c:pt idx="998">
                  <c:v>3.6193</c:v>
                </c:pt>
                <c:pt idx="999">
                  <c:v>3.5802</c:v>
                </c:pt>
                <c:pt idx="1000">
                  <c:v>3.6848999999999998</c:v>
                </c:pt>
                <c:pt idx="1001">
                  <c:v>3.6785999999999999</c:v>
                </c:pt>
                <c:pt idx="1002">
                  <c:v>3.6387999999999998</c:v>
                </c:pt>
                <c:pt idx="1003">
                  <c:v>3.6034000000000002</c:v>
                </c:pt>
                <c:pt idx="1004">
                  <c:v>3.5921999999999987</c:v>
                </c:pt>
                <c:pt idx="1005">
                  <c:v>3.5537999999999998</c:v>
                </c:pt>
                <c:pt idx="1006">
                  <c:v>3.6238000000000001</c:v>
                </c:pt>
                <c:pt idx="1007">
                  <c:v>3.6795999999999998</c:v>
                </c:pt>
                <c:pt idx="1008">
                  <c:v>3.6417999999999999</c:v>
                </c:pt>
                <c:pt idx="1009">
                  <c:v>3.6888000000000001</c:v>
                </c:pt>
                <c:pt idx="1010">
                  <c:v>3.5903999999999998</c:v>
                </c:pt>
                <c:pt idx="1011">
                  <c:v>3.4924999999999971</c:v>
                </c:pt>
                <c:pt idx="1012">
                  <c:v>3.4889000000000001</c:v>
                </c:pt>
                <c:pt idx="1013">
                  <c:v>3.4983</c:v>
                </c:pt>
                <c:pt idx="1014">
                  <c:v>3.4828999999999977</c:v>
                </c:pt>
                <c:pt idx="1015">
                  <c:v>3.5320999999999967</c:v>
                </c:pt>
                <c:pt idx="1016">
                  <c:v>3.6157999999999997</c:v>
                </c:pt>
                <c:pt idx="1017">
                  <c:v>3.5505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728704"/>
        <c:axId val="141145904"/>
      </c:lineChart>
      <c:dateAx>
        <c:axId val="54728704"/>
        <c:scaling>
          <c:orientation val="minMax"/>
          <c:min val="41000"/>
        </c:scaling>
        <c:delete val="0"/>
        <c:axPos val="b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[$-416]mmm\-yy;@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 rot="-2940000"/>
          <a:lstStyle/>
          <a:p>
            <a:pPr>
              <a:defRPr sz="1600"/>
            </a:pPr>
            <a:endParaRPr lang="pt-BR"/>
          </a:p>
        </c:txPr>
        <c:crossAx val="141145904"/>
        <c:crosses val="autoZero"/>
        <c:auto val="1"/>
        <c:lblOffset val="100"/>
        <c:baseTimeUnit val="days"/>
        <c:majorUnit val="6"/>
        <c:majorTimeUnit val="months"/>
      </c:dateAx>
      <c:valAx>
        <c:axId val="141145904"/>
        <c:scaling>
          <c:orientation val="minMax"/>
          <c:min val="1.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600"/>
            </a:pPr>
            <a:endParaRPr lang="pt-BR"/>
          </a:p>
        </c:txPr>
        <c:crossAx val="54728704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5.0926196365620541E-2"/>
          <c:y val="2.9162606174511677E-2"/>
          <c:w val="0.92928002534165755"/>
          <c:h val="0.799709242188346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'[Planilha em Relatório de Conjuntura 2016 luiz]Plan2'!$B$1</c:f>
              <c:strCache>
                <c:ptCount val="1"/>
                <c:pt idx="0">
                  <c:v>Demanda Interna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3.8314176245210752E-3"/>
                  <c:y val="1.0204081632653123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7471264367816282E-3"/>
                  <c:y val="0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7.6628352490421452E-3"/>
                  <c:y val="0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'[Planilha em Relatório de Conjuntura 2016 luiz]Plan2'!$A$2:$A$21</c:f>
              <c:numCache>
                <c:formatCode>General</c:formatCod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numCache>
            </c:numRef>
          </c:cat>
          <c:val>
            <c:numRef>
              <c:f>'[Planilha em Relatório de Conjuntura 2016 luiz]Plan2'!$B$2:$B$21</c:f>
              <c:numCache>
                <c:formatCode>0.0</c:formatCode>
                <c:ptCount val="20"/>
                <c:pt idx="0">
                  <c:v>2.7466546908507468</c:v>
                </c:pt>
                <c:pt idx="1">
                  <c:v>3.9529720704071369</c:v>
                </c:pt>
                <c:pt idx="2">
                  <c:v>-1.0109221096998225E-2</c:v>
                </c:pt>
                <c:pt idx="3">
                  <c:v>-1.3533131179740072</c:v>
                </c:pt>
                <c:pt idx="4">
                  <c:v>4.3907545898043097</c:v>
                </c:pt>
                <c:pt idx="5">
                  <c:v>0.86430262468567665</c:v>
                </c:pt>
                <c:pt idx="6">
                  <c:v>0.31402109616064844</c:v>
                </c:pt>
                <c:pt idx="7">
                  <c:v>-0.49153368381869439</c:v>
                </c:pt>
                <c:pt idx="8">
                  <c:v>4.9058703591761361</c:v>
                </c:pt>
                <c:pt idx="9">
                  <c:v>2.7775059113559402</c:v>
                </c:pt>
                <c:pt idx="10">
                  <c:v>5.3281962979982573</c:v>
                </c:pt>
                <c:pt idx="11">
                  <c:v>7.4639582776927726</c:v>
                </c:pt>
                <c:pt idx="12">
                  <c:v>7.0767671943563277</c:v>
                </c:pt>
                <c:pt idx="13">
                  <c:v>8.2424777071020014E-2</c:v>
                </c:pt>
                <c:pt idx="14">
                  <c:v>10.042197485175761</c:v>
                </c:pt>
                <c:pt idx="15">
                  <c:v>4.5047836417643694</c:v>
                </c:pt>
                <c:pt idx="16">
                  <c:v>1.9757374719285223</c:v>
                </c:pt>
                <c:pt idx="17">
                  <c:v>3.6802788564836582</c:v>
                </c:pt>
                <c:pt idx="18">
                  <c:v>8.050477244723718E-2</c:v>
                </c:pt>
                <c:pt idx="19">
                  <c:v>-6.5218684537517584</c:v>
                </c:pt>
              </c:numCache>
            </c:numRef>
          </c:val>
        </c:ser>
        <c:ser>
          <c:idx val="1"/>
          <c:order val="1"/>
          <c:tx>
            <c:strRef>
              <c:f>'[Planilha em Relatório de Conjuntura 2016 luiz]Plan2'!$C$1</c:f>
              <c:strCache>
                <c:ptCount val="1"/>
                <c:pt idx="0">
                  <c:v>Demanda Externa 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5.7471264367816282E-3"/>
                  <c:y val="0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1.1494252873563218E-2"/>
                  <c:y val="0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1.1494252873563218E-2"/>
                  <c:y val="-6.2357556284180579E-17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" sourceLinked="0"/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'[Planilha em Relatório de Conjuntura 2016 luiz]Plan2'!$A$2:$A$21</c:f>
              <c:numCache>
                <c:formatCode>General</c:formatCode>
                <c:ptCount val="20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</c:numCache>
            </c:numRef>
          </c:cat>
          <c:val>
            <c:numRef>
              <c:f>'[Planilha em Relatório de Conjuntura 2016 luiz]Plan2'!$C$2:$C$21</c:f>
              <c:numCache>
                <c:formatCode>0.0</c:formatCode>
                <c:ptCount val="20"/>
                <c:pt idx="0">
                  <c:v>-0.52136992390030457</c:v>
                </c:pt>
                <c:pt idx="1">
                  <c:v>-0.5581260850911951</c:v>
                </c:pt>
                <c:pt idx="2">
                  <c:v>0.34820712304931495</c:v>
                </c:pt>
                <c:pt idx="3">
                  <c:v>1.8212506846535181</c:v>
                </c:pt>
                <c:pt idx="4">
                  <c:v>-2.805146155512311E-3</c:v>
                </c:pt>
                <c:pt idx="5">
                  <c:v>0.52559377977249044</c:v>
                </c:pt>
                <c:pt idx="6">
                  <c:v>2.7394407606756341</c:v>
                </c:pt>
                <c:pt idx="7">
                  <c:v>1.6323626825895756</c:v>
                </c:pt>
                <c:pt idx="8">
                  <c:v>0.85409427768388368</c:v>
                </c:pt>
                <c:pt idx="9">
                  <c:v>0.42249408864406474</c:v>
                </c:pt>
                <c:pt idx="10">
                  <c:v>-1.3662075890033578</c:v>
                </c:pt>
                <c:pt idx="11">
                  <c:v>-1.3940876703610801</c:v>
                </c:pt>
                <c:pt idx="12">
                  <c:v>-1.9825717462364421</c:v>
                </c:pt>
                <c:pt idx="13">
                  <c:v>-0.20823678006230881</c:v>
                </c:pt>
                <c:pt idx="14">
                  <c:v>-2.5139716670541401</c:v>
                </c:pt>
                <c:pt idx="15">
                  <c:v>-0.59557157036804853</c:v>
                </c:pt>
                <c:pt idx="16">
                  <c:v>-5.7754858747527726E-2</c:v>
                </c:pt>
                <c:pt idx="17">
                  <c:v>-0.6666787351331589</c:v>
                </c:pt>
                <c:pt idx="18">
                  <c:v>2.3662384051043598E-2</c:v>
                </c:pt>
                <c:pt idx="19">
                  <c:v>2.6742658211065797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54147464"/>
        <c:axId val="54147856"/>
      </c:barChart>
      <c:catAx>
        <c:axId val="54147464"/>
        <c:scaling>
          <c:orientation val="minMax"/>
        </c:scaling>
        <c:delete val="0"/>
        <c:axPos val="b"/>
        <c:majorGridlines>
          <c:spPr>
            <a:ln>
              <a:solidFill>
                <a:srgbClr val="A5A5A5">
                  <a:lumMod val="60000"/>
                  <a:lumOff val="40000"/>
                </a:srgbClr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/>
            </a:pPr>
            <a:endParaRPr lang="pt-BR"/>
          </a:p>
        </c:txPr>
        <c:crossAx val="54147856"/>
        <c:crosses val="autoZero"/>
        <c:auto val="1"/>
        <c:lblAlgn val="ctr"/>
        <c:lblOffset val="100"/>
        <c:noMultiLvlLbl val="0"/>
      </c:catAx>
      <c:valAx>
        <c:axId val="54147856"/>
        <c:scaling>
          <c:orientation val="minMax"/>
        </c:scaling>
        <c:delete val="0"/>
        <c:axPos val="l"/>
        <c:majorGridlines>
          <c:spPr>
            <a:ln>
              <a:solidFill>
                <a:srgbClr val="A5A5A5">
                  <a:lumMod val="40000"/>
                  <a:lumOff val="60000"/>
                </a:srgb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541474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0.8042</cdr:x>
      <cdr:y>0.09967</cdr:y>
    </cdr:from>
    <cdr:to>
      <cdr:x>0.88447</cdr:x>
      <cdr:y>0.19004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7721289" y="506328"/>
          <a:ext cx="770649" cy="459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100" dirty="0"/>
            <a:t>23/09/15</a:t>
          </a:r>
          <a:r>
            <a:rPr lang="pt-BR" sz="1100" baseline="0" dirty="0"/>
            <a:t> 4.18</a:t>
          </a:r>
          <a:endParaRPr lang="pt-BR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730B6-A51D-4A35-B0C7-F27D80560F23}" type="datetimeFigureOut">
              <a:rPr lang="pt-BR" smtClean="0"/>
              <a:pPr/>
              <a:t>21/04/2016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EEEA-DD92-45A2-9DDA-E79027036DC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8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602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4399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7716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9198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579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6202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5078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097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786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96069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668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822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033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998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230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1459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866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672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7EEEA-DD92-45A2-9DDA-E79027036DCA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702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EB5C7-EF83-4F53-86CF-D903F1C4F6DD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88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90F94-D995-4007-B1B3-B7AA0029241C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24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0ECC0-8F64-4E1F-8A0C-A9C4B90A8BB6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488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91D7-FB0A-46A9-B60C-E5049E91662F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3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878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6E77D-FBE0-4072-84BB-755B2EDAA21B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3512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41BD-F983-4946-A970-5C11E08F4E08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621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2AA3-39E2-4F7D-8593-67E6DDBAD75F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19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B041-C848-435B-9645-77BE3CFBBBDA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264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C760-0BE8-4E8B-A331-D28CD1C35911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40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07F0B-5424-4A57-8699-AB6F0F36A22B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0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F80A-E926-4065-9D2E-34CAB10206D3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77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7991A-E8AB-47DD-8B8B-8854A09B9C91}" type="datetime1">
              <a:rPr lang="pt-BR" smtClean="0"/>
              <a:pPr/>
              <a:t>21/04/2016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1FAF1-B01F-4F82-B5BF-3FDE67C2E8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426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.xml"/><Relationship Id="rId5" Type="http://schemas.openxmlformats.org/officeDocument/2006/relationships/image" Target="../media/image4.emf"/><Relationship Id="rId4" Type="http://schemas.openxmlformats.org/officeDocument/2006/relationships/package" Target="../embeddings/Planilha_do_Microsoft_Excel1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nh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3182"/>
            <a:ext cx="9906000" cy="25330"/>
          </a:xfrm>
          <a:prstGeom prst="rect">
            <a:avLst/>
          </a:prstGeom>
        </p:spPr>
      </p:pic>
      <p:pic>
        <p:nvPicPr>
          <p:cNvPr id="8" name="Picture 11" descr="brasa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028" y="304800"/>
            <a:ext cx="1059944" cy="1030226"/>
          </a:xfrm>
          <a:prstGeom prst="rect">
            <a:avLst/>
          </a:prstGeom>
        </p:spPr>
      </p:pic>
      <p:pic>
        <p:nvPicPr>
          <p:cNvPr id="11" name="Picture 10" descr="Ministério da Fazenda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135" y="1714488"/>
            <a:ext cx="4731992" cy="35719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974558" y="2996952"/>
            <a:ext cx="8234363" cy="23002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pt-BR" b="1" dirty="0" smtClean="0"/>
              <a:t>Cenário Prospectivo Internacional e Mercado de Seguros </a:t>
            </a:r>
          </a:p>
          <a:p>
            <a:pPr>
              <a:spcBef>
                <a:spcPct val="50000"/>
              </a:spcBef>
            </a:pPr>
            <a:endParaRPr lang="pt-BR" sz="3600" b="1" dirty="0" smtClean="0"/>
          </a:p>
          <a:p>
            <a:pPr eaLnBrk="0" hangingPunct="0"/>
            <a:endParaRPr lang="pt-BR" sz="28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4172913" y="5301209"/>
            <a:ext cx="1463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Abril 2016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t-BR" sz="2800" dirty="0">
                <a:solidFill>
                  <a:srgbClr val="000000"/>
                </a:solidFill>
                <a:latin typeface="Calibri Light" panose="020F0302020204030204" pitchFamily="34" charset="0"/>
              </a:rPr>
              <a:t>Demanda externa e interna: impulso positivo do saldo comercial já está em </a:t>
            </a: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curso.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Fonte</a:t>
            </a:r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: IBGE.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10</a:t>
            </a:fld>
            <a:endParaRPr lang="pt-BR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667989"/>
              </p:ext>
            </p:extLst>
          </p:nvPr>
        </p:nvGraphicFramePr>
        <p:xfrm>
          <a:off x="127000" y="1905000"/>
          <a:ext cx="9652000" cy="444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Contribuição </a:t>
            </a:r>
            <a:r>
              <a:rPr lang="pt-BR" sz="1600" b="1" dirty="0">
                <a:solidFill>
                  <a:srgbClr val="404040"/>
                </a:solidFill>
                <a:latin typeface="Calibri Light" panose="020F0302020204030204" pitchFamily="34" charset="0"/>
              </a:rPr>
              <a:t>para o </a:t>
            </a:r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crescimento </a:t>
            </a:r>
            <a:r>
              <a:rPr lang="pt-BR" sz="1600" b="1" dirty="0">
                <a:solidFill>
                  <a:srgbClr val="404040"/>
                </a:solidFill>
                <a:latin typeface="Calibri Light" panose="020F0302020204030204" pitchFamily="34" charset="0"/>
              </a:rPr>
              <a:t>do </a:t>
            </a:r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PIB</a:t>
            </a: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(ponto </a:t>
            </a:r>
            <a:r>
              <a:rPr lang="pt-BR" sz="1600" dirty="0">
                <a:solidFill>
                  <a:srgbClr val="404040"/>
                </a:solidFill>
                <a:latin typeface="Calibri Light" panose="020F0302020204030204" pitchFamily="34" charset="0"/>
              </a:rPr>
              <a:t>percentual</a:t>
            </a:r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)</a:t>
            </a:r>
            <a:endParaRPr lang="pt-BR" sz="1600" dirty="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66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Despois de um período de aceleração, o IPCA desacelerou para 9,4% em mar/16.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IBGE.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11</a:t>
            </a:fld>
            <a:endParaRPr lang="pt-BR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076947"/>
              </p:ext>
            </p:extLst>
          </p:nvPr>
        </p:nvGraphicFramePr>
        <p:xfrm>
          <a:off x="127000" y="1905000"/>
          <a:ext cx="9652000" cy="444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IPCA</a:t>
            </a:r>
            <a:endParaRPr lang="pt-BR" sz="1600" b="1" dirty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(% acumulado em 12 meses)</a:t>
            </a:r>
            <a:endParaRPr lang="pt-BR" sz="1600" dirty="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91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94337" y="332657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Mercado Brasileiro de Seguros </a:t>
            </a:r>
            <a:r>
              <a:rPr lang="pt-BR" sz="3200" dirty="0" err="1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ex-saúde</a:t>
            </a: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 (R$ Milhões)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740532" y="1196753"/>
          <a:ext cx="8346928" cy="4517157"/>
        </p:xfrm>
        <a:graphic>
          <a:graphicData uri="http://schemas.openxmlformats.org/drawingml/2006/table">
            <a:tbl>
              <a:tblPr/>
              <a:tblGrid>
                <a:gridCol w="1124639"/>
                <a:gridCol w="1897828"/>
                <a:gridCol w="1897828"/>
                <a:gridCol w="2020835"/>
                <a:gridCol w="1405798"/>
              </a:tblGrid>
              <a:tr h="456767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Ano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Seguros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Previdência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Resseguros 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79337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44.473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31.523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3.548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79.544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46.573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38.327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3.721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88.621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53.377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45.757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2.148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101.282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61.555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53.409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3.258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118.222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69.813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70.256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2.838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142.907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82.863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66.965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4.735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154.563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92.308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83.097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5.106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180.511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57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95.426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98.535</a:t>
                      </a:r>
                    </a:p>
                  </a:txBody>
                  <a:tcPr marL="10319" marR="10319" marT="9525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6.814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200.775</a:t>
                      </a:r>
                    </a:p>
                  </a:txBody>
                  <a:tcPr marL="10319" marR="10319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584515" y="1412776"/>
            <a:ext cx="8814979" cy="453650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2800" dirty="0" smtClean="0"/>
              <a:t> Ainda há muito espaço para </a:t>
            </a:r>
            <a:r>
              <a:rPr lang="pt-BR" sz="2800" b="1" dirty="0" smtClean="0"/>
              <a:t>crescer na penetração do setor de seguros</a:t>
            </a:r>
            <a:r>
              <a:rPr lang="pt-BR" sz="2800" dirty="0" smtClean="0"/>
              <a:t>, mesmo com menor aumento de renda.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2800" dirty="0" smtClean="0"/>
              <a:t> Cenário econômico desafiador requer </a:t>
            </a:r>
            <a:r>
              <a:rPr lang="pt-BR" sz="2800" b="1" dirty="0" smtClean="0"/>
              <a:t>inovação</a:t>
            </a:r>
            <a:r>
              <a:rPr lang="pt-BR" sz="2800" dirty="0" smtClean="0"/>
              <a:t> para atendimento principalmente a clientes de </a:t>
            </a:r>
            <a:r>
              <a:rPr lang="pt-BR" sz="2800" b="1" dirty="0" smtClean="0"/>
              <a:t>menor renda </a:t>
            </a:r>
            <a:r>
              <a:rPr lang="pt-BR" sz="2800" dirty="0" smtClean="0">
                <a:sym typeface="Wingdings" pitchFamily="2" charset="2"/>
              </a:rPr>
              <a:t> Ex: auto popular.</a:t>
            </a:r>
            <a:endParaRPr lang="pt-BR" sz="200" dirty="0" smtClean="0"/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2800" dirty="0" smtClean="0"/>
              <a:t> Seguros ligados a infraestrutura tem boa perspectiva </a:t>
            </a:r>
            <a:r>
              <a:rPr lang="pt-BR" sz="2800" dirty="0" smtClean="0">
                <a:sym typeface="Wingdings" pitchFamily="2" charset="2"/>
              </a:rPr>
              <a:t> infraestrutura brasileira e latino americana é muito deficiente e será expandida e aprimorada com forte participação do setor privado.</a:t>
            </a:r>
            <a:endParaRPr lang="pt-BR" sz="3600" b="1" dirty="0" smtClean="0"/>
          </a:p>
          <a:p>
            <a:pPr algn="l" eaLnBrk="0" hangingPunct="0"/>
            <a:endParaRPr lang="pt-BR" sz="28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94337" y="188641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Mercado Brasileiro e Latino Americano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de Seguros – Perspectivas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7594600" y="6324601"/>
            <a:ext cx="2311400" cy="365125"/>
          </a:xfrm>
        </p:spPr>
        <p:txBody>
          <a:bodyPr/>
          <a:lstStyle/>
          <a:p>
            <a:fld id="{1950B42D-DE44-2843-BEDB-A5E2C9C50F4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0489" y="6165305"/>
            <a:ext cx="936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Sigma/</a:t>
            </a:r>
            <a:r>
              <a:rPr lang="pt-BR" sz="1200" dirty="0" err="1" smtClean="0"/>
              <a:t>Swiss</a:t>
            </a:r>
            <a:r>
              <a:rPr lang="pt-BR" sz="1200" dirty="0" smtClean="0"/>
              <a:t> Re</a:t>
            </a:r>
          </a:p>
          <a:p>
            <a:r>
              <a:rPr lang="pt-BR" sz="1200" dirty="0" smtClean="0"/>
              <a:t>Último dado disponível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4337" y="764705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Prêmios per capita US$ – 2014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/>
        </p:nvGraphicFramePr>
        <p:xfrm>
          <a:off x="506507" y="1833562"/>
          <a:ext cx="8814979" cy="3899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7594600" y="6324601"/>
            <a:ext cx="2311400" cy="365125"/>
          </a:xfrm>
        </p:spPr>
        <p:txBody>
          <a:bodyPr/>
          <a:lstStyle/>
          <a:p>
            <a:fld id="{1950B42D-DE44-2843-BEDB-A5E2C9C50F4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94337" y="547689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pt-BR" sz="36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Seguradoras: retorno sobre patrimônio líquido</a:t>
            </a:r>
            <a:br>
              <a:rPr lang="pt-BR" sz="36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</a:br>
            <a:r>
              <a:rPr lang="pt-BR" sz="2700" dirty="0" smtClean="0">
                <a:solidFill>
                  <a:schemeClr val="tx2"/>
                </a:solidFill>
                <a:cs typeface="Arial" pitchFamily="34" charset="0"/>
              </a:rPr>
              <a:t>(média 2001-2015)</a:t>
            </a:r>
            <a:r>
              <a:rPr lang="pt-BR" sz="3600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pt-BR" sz="36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/>
            </a:r>
            <a:br>
              <a:rPr lang="pt-BR" sz="36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</a:br>
            <a: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chemeClr val="tx2"/>
                </a:solidFill>
                <a:cs typeface="Times New Roman" pitchFamily="18" charset="0"/>
              </a:rPr>
              <a:t/>
            </a:r>
            <a:br>
              <a:rPr lang="pt-BR" sz="1800" dirty="0" smtClean="0">
                <a:solidFill>
                  <a:schemeClr val="tx2"/>
                </a:solidFill>
                <a:cs typeface="Times New Roman" pitchFamily="18" charset="0"/>
              </a:rPr>
            </a:br>
            <a:r>
              <a:rPr lang="pt-BR" sz="1400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  <a:t/>
            </a:r>
            <a:br>
              <a:rPr lang="pt-BR" sz="1400" dirty="0" smtClean="0">
                <a:solidFill>
                  <a:schemeClr val="tx2"/>
                </a:solidFill>
                <a:latin typeface="Arial" pitchFamily="34" charset="0"/>
                <a:cs typeface="Times New Roman" pitchFamily="18" charset="0"/>
              </a:rPr>
            </a:br>
            <a:endParaRPr lang="pt-BR" sz="1400" dirty="0" smtClean="0">
              <a:solidFill>
                <a:schemeClr val="tx2"/>
              </a:solidFill>
              <a:latin typeface="Arial" pitchFamily="34" charset="0"/>
              <a:cs typeface="Times New Roman" pitchFamily="18" charset="0"/>
            </a:endParaRPr>
          </a:p>
        </p:txBody>
      </p:sp>
      <p:graphicFrame>
        <p:nvGraphicFramePr>
          <p:cNvPr id="6" name="Gráfico 5"/>
          <p:cNvGraphicFramePr/>
          <p:nvPr/>
        </p:nvGraphicFramePr>
        <p:xfrm>
          <a:off x="350838" y="1228724"/>
          <a:ext cx="9204325" cy="4720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350489" y="6165305"/>
            <a:ext cx="936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</a:t>
            </a:r>
            <a:r>
              <a:rPr lang="pt-BR" sz="1200" dirty="0" err="1" smtClean="0"/>
              <a:t>Bloomberg</a:t>
            </a:r>
            <a:endParaRPr lang="pt-BR" sz="1200" dirty="0" smtClean="0"/>
          </a:p>
          <a:p>
            <a:r>
              <a:rPr lang="pt-BR" sz="1200" dirty="0" smtClean="0"/>
              <a:t>Último dado disponível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4294967295"/>
          </p:nvPr>
        </p:nvSpPr>
        <p:spPr>
          <a:xfrm>
            <a:off x="7594600" y="6324601"/>
            <a:ext cx="2311400" cy="365125"/>
          </a:xfrm>
        </p:spPr>
        <p:txBody>
          <a:bodyPr/>
          <a:lstStyle/>
          <a:p>
            <a:fld id="{1950B42D-DE44-2843-BEDB-A5E2C9C50F4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0489" y="6165305"/>
            <a:ext cx="9361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Sigma/</a:t>
            </a:r>
            <a:r>
              <a:rPr lang="pt-BR" sz="1200" dirty="0" err="1" smtClean="0"/>
              <a:t>Swiss</a:t>
            </a:r>
            <a:r>
              <a:rPr lang="pt-BR" sz="1200" dirty="0" smtClean="0"/>
              <a:t> Re</a:t>
            </a:r>
          </a:p>
          <a:p>
            <a:r>
              <a:rPr lang="pt-BR" sz="1200" dirty="0" smtClean="0"/>
              <a:t>Último dado disponível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94337" y="764705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Prêmios de seguros/PIB – 2014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/>
        </p:nvGraphicFramePr>
        <p:xfrm>
          <a:off x="506506" y="1700809"/>
          <a:ext cx="4446493" cy="3406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áfico 12"/>
          <p:cNvGraphicFramePr>
            <a:graphicFrameLocks/>
          </p:cNvGraphicFramePr>
          <p:nvPr/>
        </p:nvGraphicFramePr>
        <p:xfrm>
          <a:off x="5343044" y="1772817"/>
          <a:ext cx="4291551" cy="3334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350489" y="1340768"/>
            <a:ext cx="9361040" cy="395645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2800" dirty="0" smtClean="0"/>
              <a:t> Autorregulação de corretores. 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000" dirty="0" smtClean="0"/>
              <a:t>Fim do monopólio do mercado </a:t>
            </a:r>
            <a:r>
              <a:rPr lang="pt-BR" sz="3000" dirty="0" err="1" smtClean="0"/>
              <a:t>ressegurador</a:t>
            </a:r>
            <a:r>
              <a:rPr lang="pt-BR" sz="3000" dirty="0" smtClean="0"/>
              <a:t> com privatização do </a:t>
            </a:r>
            <a:r>
              <a:rPr lang="pt-BR" sz="3000" dirty="0" err="1" smtClean="0"/>
              <a:t>ressegurador</a:t>
            </a:r>
            <a:r>
              <a:rPr lang="pt-BR" sz="3000" dirty="0" smtClean="0"/>
              <a:t> estatal </a:t>
            </a:r>
            <a:r>
              <a:rPr lang="pt-BR" sz="3000" dirty="0" smtClean="0">
                <a:sym typeface="Wingdings" pitchFamily="2" charset="2"/>
              </a:rPr>
              <a:t> 16 </a:t>
            </a:r>
            <a:r>
              <a:rPr lang="pt-BR" sz="3000" dirty="0" err="1" smtClean="0">
                <a:sym typeface="Wingdings" pitchFamily="2" charset="2"/>
              </a:rPr>
              <a:t>resseguradores</a:t>
            </a:r>
            <a:r>
              <a:rPr lang="pt-BR" sz="3000" dirty="0" smtClean="0">
                <a:sym typeface="Wingdings" pitchFamily="2" charset="2"/>
              </a:rPr>
              <a:t> locais operando incluindo os principais grupos internacionais.</a:t>
            </a:r>
            <a:endParaRPr lang="pt-BR" sz="3000" dirty="0" smtClean="0"/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000" dirty="0" smtClean="0"/>
              <a:t> Medidas de incentivo, inclusive tributárias, para a previdência complementar aberta </a:t>
            </a:r>
            <a:r>
              <a:rPr lang="pt-BR" sz="3000" dirty="0" smtClean="0">
                <a:sym typeface="Wingdings" pitchFamily="2" charset="2"/>
              </a:rPr>
              <a:t> de R$ 60 bilhões em ativos em 2004 para R$ 525 bilhões em 2015.</a:t>
            </a:r>
            <a:endParaRPr lang="pt-BR" sz="3000" dirty="0" smtClean="0"/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000" dirty="0" smtClean="0"/>
              <a:t> Implantação do Solvência II no Brasil.  </a:t>
            </a:r>
          </a:p>
          <a:p>
            <a:pPr algn="l">
              <a:spcBef>
                <a:spcPct val="50000"/>
              </a:spcBef>
            </a:pPr>
            <a:endParaRPr lang="pt-BR" sz="3600" b="1" dirty="0" smtClean="0"/>
          </a:p>
          <a:p>
            <a:pPr algn="l" eaLnBrk="0" hangingPunct="0"/>
            <a:endParaRPr lang="pt-BR" sz="28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94337" y="332657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Mercado Brasileiro de Seguros – O que já foi feito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584514" y="1700808"/>
            <a:ext cx="8970997" cy="395645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200" dirty="0" smtClean="0"/>
              <a:t> Nova Estrutura da SUSEP </a:t>
            </a:r>
            <a:r>
              <a:rPr lang="pt-BR" sz="3200" dirty="0" smtClean="0">
                <a:sym typeface="Wingdings" pitchFamily="2" charset="2"/>
              </a:rPr>
              <a:t> Diretoria de Conduta (Concorrência e Defesa do Consumidor)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>
              <a:sym typeface="Wingdings" pitchFamily="2" charset="2"/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200" dirty="0" smtClean="0">
                <a:sym typeface="Wingdings" pitchFamily="2" charset="2"/>
              </a:rPr>
              <a:t> Seguro garantia de obra pública com </a:t>
            </a:r>
            <a:r>
              <a:rPr lang="pt-BR" sz="3200" i="1" dirty="0" err="1" smtClean="0">
                <a:sym typeface="Wingdings" pitchFamily="2" charset="2"/>
              </a:rPr>
              <a:t>step</a:t>
            </a:r>
            <a:r>
              <a:rPr lang="pt-BR" sz="3200" i="1" dirty="0" smtClean="0">
                <a:sym typeface="Wingdings" pitchFamily="2" charset="2"/>
              </a:rPr>
              <a:t> in </a:t>
            </a:r>
            <a:r>
              <a:rPr lang="pt-BR" sz="3200" dirty="0" smtClean="0">
                <a:sym typeface="Wingdings" pitchFamily="2" charset="2"/>
              </a:rPr>
              <a:t>do construtor.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>
              <a:sym typeface="Wingdings" pitchFamily="2" charset="2"/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pt-BR" sz="3200" dirty="0" smtClean="0">
                <a:sym typeface="Wingdings" pitchFamily="2" charset="2"/>
              </a:rPr>
              <a:t> Universal </a:t>
            </a:r>
            <a:r>
              <a:rPr lang="pt-BR" sz="3200" dirty="0" err="1" smtClean="0">
                <a:sym typeface="Wingdings" pitchFamily="2" charset="2"/>
              </a:rPr>
              <a:t>Life</a:t>
            </a:r>
            <a:r>
              <a:rPr lang="pt-BR" sz="3200" dirty="0" smtClean="0">
                <a:sym typeface="Wingdings" pitchFamily="2" charset="2"/>
              </a:rPr>
              <a:t>.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>
              <a:sym typeface="Wingdings" pitchFamily="2" charset="2"/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>
              <a:sym typeface="Wingdings" pitchFamily="2" charset="2"/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>
              <a:sym typeface="Wingdings" pitchFamily="2" charset="2"/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endParaRPr lang="pt-BR" sz="3200" dirty="0" smtClean="0"/>
          </a:p>
          <a:p>
            <a:pPr algn="l">
              <a:spcBef>
                <a:spcPct val="50000"/>
              </a:spcBef>
            </a:pPr>
            <a:endParaRPr lang="pt-BR" sz="3600" b="1" dirty="0" smtClean="0"/>
          </a:p>
          <a:p>
            <a:pPr algn="l" eaLnBrk="0" hangingPunct="0"/>
            <a:endParaRPr lang="pt-BR" sz="280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94337" y="188641"/>
            <a:ext cx="9711663" cy="8651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Mercado Brasileiro de Seguros –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rPr>
              <a:t>Medidas para o futuro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 </a:t>
            </a: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imes New Roman" pitchFamily="18" charset="0"/>
              </a:rPr>
            </a:b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  <a:t/>
            </a:r>
            <a:b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Times New Roman" pitchFamily="18" charset="0"/>
              </a:rPr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nha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1870"/>
            <a:ext cx="9906000" cy="25330"/>
          </a:xfrm>
          <a:prstGeom prst="rect">
            <a:avLst/>
          </a:prstGeom>
        </p:spPr>
      </p:pic>
      <p:pic>
        <p:nvPicPr>
          <p:cNvPr id="3" name="Picture 2" descr="brasao_grand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144" y="609600"/>
            <a:ext cx="2489713" cy="2417069"/>
          </a:xfrm>
          <a:prstGeom prst="rect">
            <a:avLst/>
          </a:prstGeom>
        </p:spPr>
      </p:pic>
      <p:pic>
        <p:nvPicPr>
          <p:cNvPr id="12" name="Picture 10" descr="Ministério da Fazenda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266" y="4714884"/>
            <a:ext cx="4731992" cy="357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6363063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WEO/FMI.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2</a:t>
            </a:fld>
            <a:endParaRPr lang="pt-BR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01788"/>
              </p:ext>
            </p:extLst>
          </p:nvPr>
        </p:nvGraphicFramePr>
        <p:xfrm>
          <a:off x="403225" y="1166813"/>
          <a:ext cx="9153525" cy="47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58" name="Planilha" r:id="rId4" imgW="9153457" imgH="4772025" progId="Excel.Sheet.12">
                  <p:embed/>
                </p:oleObj>
              </mc:Choice>
              <mc:Fallback>
                <p:oleObj name="Planilha" r:id="rId4" imgW="9153457" imgH="4772025" progId="Excel.Shee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1166813"/>
                        <a:ext cx="9153525" cy="477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Crescimento Mundial</a:t>
            </a: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(% </a:t>
            </a:r>
            <a:r>
              <a:rPr lang="pt-BR" sz="1600" dirty="0" err="1" smtClean="0">
                <a:solidFill>
                  <a:srgbClr val="404040"/>
                </a:solidFill>
                <a:latin typeface="Calibri Light" panose="020F0302020204030204" pitchFamily="34" charset="0"/>
              </a:rPr>
              <a:t>a.a.</a:t>
            </a:r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)</a:t>
            </a:r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361001"/>
              </p:ext>
            </p:extLst>
          </p:nvPr>
        </p:nvGraphicFramePr>
        <p:xfrm>
          <a:off x="101455" y="1283062"/>
          <a:ext cx="9703089" cy="5027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1449977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O FMI espera </a:t>
            </a:r>
            <a:r>
              <a:rPr lang="pt-BR" sz="2800" dirty="0">
                <a:solidFill>
                  <a:srgbClr val="000000"/>
                </a:solidFill>
                <a:latin typeface="Calibri Light" panose="020F0302020204030204" pitchFamily="34" charset="0"/>
              </a:rPr>
              <a:t>recuperação mundial </a:t>
            </a: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moderada para os próximos anos</a:t>
            </a: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. A América Latina terá um desempenho abaixo da média mundial.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8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Crescimento do PIB</a:t>
            </a:r>
            <a:b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(% </a:t>
            </a:r>
            <a:r>
              <a:rPr lang="pt-BR" sz="2800" dirty="0" err="1" smtClean="0">
                <a:solidFill>
                  <a:srgbClr val="000000"/>
                </a:solidFill>
                <a:latin typeface="Calibri Light" panose="020F0302020204030204" pitchFamily="34" charset="0"/>
              </a:rPr>
              <a:t>a.a.</a:t>
            </a: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)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WEO/FMI.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3</a:t>
            </a:fld>
            <a:endParaRPr lang="pt-BR"/>
          </a:p>
        </p:txBody>
      </p:sp>
      <p:graphicFrame>
        <p:nvGraphicFramePr>
          <p:cNvPr id="10" name="Gráfico 9"/>
          <p:cNvGraphicFramePr>
            <a:graphicFrameLocks noGrp="1"/>
          </p:cNvGraphicFramePr>
          <p:nvPr>
            <p:extLst/>
          </p:nvPr>
        </p:nvGraphicFramePr>
        <p:xfrm>
          <a:off x="137041" y="1080813"/>
          <a:ext cx="9642835" cy="5163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028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Inflação</a:t>
            </a:r>
            <a:b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(% </a:t>
            </a:r>
            <a:r>
              <a:rPr lang="pt-BR" sz="2800" dirty="0" err="1" smtClean="0">
                <a:solidFill>
                  <a:srgbClr val="000000"/>
                </a:solidFill>
                <a:latin typeface="Calibri Light" panose="020F0302020204030204" pitchFamily="34" charset="0"/>
              </a:rPr>
              <a:t>a.a.</a:t>
            </a: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)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WEO/FMI.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4</a:t>
            </a:fld>
            <a:endParaRPr lang="pt-BR"/>
          </a:p>
        </p:txBody>
      </p:sp>
      <p:graphicFrame>
        <p:nvGraphicFramePr>
          <p:cNvPr id="7" name="Gráfico 6"/>
          <p:cNvGraphicFramePr>
            <a:graphicFrameLocks noGrp="1"/>
          </p:cNvGraphicFramePr>
          <p:nvPr>
            <p:extLst/>
          </p:nvPr>
        </p:nvGraphicFramePr>
        <p:xfrm>
          <a:off x="126531" y="970893"/>
          <a:ext cx="9642835" cy="5252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882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Transações Correntes</a:t>
            </a:r>
            <a:b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(% PIB)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WEO/FMI.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5</a:t>
            </a:fld>
            <a:endParaRPr lang="pt-BR"/>
          </a:p>
        </p:txBody>
      </p:sp>
      <p:graphicFrame>
        <p:nvGraphicFramePr>
          <p:cNvPr id="10" name="Gráfico 9"/>
          <p:cNvGraphicFramePr>
            <a:graphicFrameLocks noGrp="1"/>
          </p:cNvGraphicFramePr>
          <p:nvPr>
            <p:extLst/>
          </p:nvPr>
        </p:nvGraphicFramePr>
        <p:xfrm>
          <a:off x="126530" y="933121"/>
          <a:ext cx="9642835" cy="5395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241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270000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Dívida Bruta*</a:t>
            </a:r>
            <a:b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</a:b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(% PIB)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6</a:t>
            </a:fld>
            <a:endParaRPr lang="pt-BR"/>
          </a:p>
        </p:txBody>
      </p:sp>
      <p:graphicFrame>
        <p:nvGraphicFramePr>
          <p:cNvPr id="7" name="Gráfico 6"/>
          <p:cNvGraphicFramePr>
            <a:graphicFrameLocks noGrp="1"/>
          </p:cNvGraphicFramePr>
          <p:nvPr>
            <p:extLst/>
          </p:nvPr>
        </p:nvGraphicFramePr>
        <p:xfrm>
          <a:off x="137040" y="1140313"/>
          <a:ext cx="9642835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0" y="6205762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*Para o Brasil, fonte BCB.</a:t>
            </a:r>
          </a:p>
          <a:p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Fonte</a:t>
            </a:r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: WEO/FMI.</a:t>
            </a:r>
          </a:p>
        </p:txBody>
      </p:sp>
    </p:spTree>
    <p:extLst>
      <p:ext uri="{BB962C8B-B14F-4D97-AF65-F5344CB8AC3E}">
        <p14:creationId xmlns:p14="http://schemas.microsoft.com/office/powerpoint/2010/main" val="289263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 txBox="1">
            <a:spLocks/>
          </p:cNvSpPr>
          <p:nvPr/>
        </p:nvSpPr>
        <p:spPr>
          <a:xfrm>
            <a:off x="0" y="0"/>
            <a:ext cx="9906000" cy="127000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O desempenho recente dos países da América Latina está fortemente correlacionado com o fim do ciclo das commodities.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0" y="6350000"/>
            <a:ext cx="990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rgbClr val="404040"/>
                </a:solidFill>
                <a:latin typeface="Calibri" panose="020F0502020204030204" pitchFamily="34" charset="0"/>
              </a:rPr>
              <a:t>Fonte: WEO/FMI</a:t>
            </a:r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.</a:t>
            </a:r>
          </a:p>
          <a:p>
            <a:endParaRPr lang="pt-BR" sz="1400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7</a:t>
            </a:fld>
            <a:endParaRPr lang="pt-BR"/>
          </a:p>
        </p:txBody>
      </p:sp>
      <p:graphicFrame>
        <p:nvGraphicFramePr>
          <p:cNvPr id="8" name="Gráfic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63242"/>
              </p:ext>
            </p:extLst>
          </p:nvPr>
        </p:nvGraphicFramePr>
        <p:xfrm>
          <a:off x="126999" y="1905000"/>
          <a:ext cx="9652000" cy="444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Índice de Preços de Commodities</a:t>
            </a: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(Agrícolas, metálicas e insumos industriais)</a:t>
            </a:r>
          </a:p>
        </p:txBody>
      </p:sp>
    </p:spTree>
    <p:extLst>
      <p:ext uri="{BB962C8B-B14F-4D97-AF65-F5344CB8AC3E}">
        <p14:creationId xmlns:p14="http://schemas.microsoft.com/office/powerpoint/2010/main" val="11304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Fonte: </a:t>
            </a:r>
            <a:r>
              <a:rPr lang="pt-BR" sz="1400" dirty="0" err="1" smtClean="0">
                <a:solidFill>
                  <a:srgbClr val="404040"/>
                </a:solidFill>
                <a:latin typeface="Calibri" panose="020F0502020204030204" pitchFamily="34" charset="0"/>
              </a:rPr>
              <a:t>Bloomberg</a:t>
            </a:r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.</a:t>
            </a:r>
            <a:endParaRPr lang="pt-BR" sz="1400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0" y="0"/>
            <a:ext cx="9906000" cy="127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O preço do petróleo no mercado internacional mantém-se em níveis historicamente baixos.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Petróleo do tipo Brent e WTO</a:t>
            </a:r>
            <a:endParaRPr lang="pt-BR" sz="1600" b="1" dirty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(US$/barril)</a:t>
            </a:r>
            <a:endParaRPr lang="pt-BR" sz="1600" dirty="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451918"/>
              </p:ext>
            </p:extLst>
          </p:nvPr>
        </p:nvGraphicFramePr>
        <p:xfrm>
          <a:off x="155864" y="1270000"/>
          <a:ext cx="9486900" cy="5026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7370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0" y="6350000"/>
            <a:ext cx="9906000" cy="317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Fonte: </a:t>
            </a:r>
            <a:r>
              <a:rPr lang="pt-BR" sz="1400" dirty="0" err="1" smtClean="0">
                <a:solidFill>
                  <a:srgbClr val="404040"/>
                </a:solidFill>
                <a:latin typeface="Calibri" panose="020F0502020204030204" pitchFamily="34" charset="0"/>
              </a:rPr>
              <a:t>Bloomberg</a:t>
            </a:r>
            <a:r>
              <a:rPr lang="pt-BR" sz="1400" dirty="0" smtClean="0">
                <a:solidFill>
                  <a:srgbClr val="404040"/>
                </a:solidFill>
                <a:latin typeface="Calibri" panose="020F0502020204030204" pitchFamily="34" charset="0"/>
              </a:rPr>
              <a:t>.</a:t>
            </a:r>
            <a:endParaRPr lang="pt-BR" sz="1400" dirty="0">
              <a:solidFill>
                <a:srgbClr val="40404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0" y="0"/>
            <a:ext cx="9906000" cy="127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A taxa de câmbio nominal sofreu depreciação de 49% em 2015, recuando para patamar próximo a R$/US$ 3,60 em 2016.</a:t>
            </a:r>
            <a:endParaRPr lang="pt-BR" sz="28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1FAF1-B01F-4F82-B5BF-3FDE67C2E866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0" y="1270000"/>
            <a:ext cx="9906000" cy="63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600" b="1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Taxa de Câmbio Nominal</a:t>
            </a:r>
            <a:endParaRPr lang="pt-BR" sz="1600" b="1" dirty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r>
              <a:rPr lang="pt-BR" sz="1600" dirty="0" smtClean="0">
                <a:solidFill>
                  <a:srgbClr val="404040"/>
                </a:solidFill>
                <a:latin typeface="Calibri Light" panose="020F0302020204030204" pitchFamily="34" charset="0"/>
              </a:rPr>
              <a:t>(R$/US$)</a:t>
            </a:r>
            <a:endParaRPr lang="pt-BR" sz="1600" dirty="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9" name="Gráfic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295791"/>
              </p:ext>
            </p:extLst>
          </p:nvPr>
        </p:nvGraphicFramePr>
        <p:xfrm>
          <a:off x="103909" y="1202749"/>
          <a:ext cx="9601200" cy="5079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aixaDeTexto 1"/>
          <p:cNvSpPr txBox="1"/>
          <p:nvPr/>
        </p:nvSpPr>
        <p:spPr>
          <a:xfrm>
            <a:off x="6080804" y="3513198"/>
            <a:ext cx="770745" cy="4591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100" dirty="0"/>
              <a:t>30/12/14</a:t>
            </a:r>
            <a:r>
              <a:rPr lang="pt-BR" sz="1100" baseline="0" dirty="0"/>
              <a:t> 2.66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210963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10824</TotalTime>
  <Words>565</Words>
  <Application>Microsoft Office PowerPoint</Application>
  <PresentationFormat>Papel A4 (210 x 297 mm)</PresentationFormat>
  <Paragraphs>153</Paragraphs>
  <Slides>19</Slides>
  <Notes>19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Tema do Office</vt:lpstr>
      <vt:lpstr>Planilha</vt:lpstr>
      <vt:lpstr>Apresentação do PowerPoint</vt:lpstr>
      <vt:lpstr>O FMI espera recuperação mundial moderada para os próximos anos. A América Latina terá um desempenho abaixo da média mundial.</vt:lpstr>
      <vt:lpstr>Crescimento do PIB (% a.a.)</vt:lpstr>
      <vt:lpstr>Inflação (% a.a.)</vt:lpstr>
      <vt:lpstr>Transações Correntes (% PIB)</vt:lpstr>
      <vt:lpstr>Dívida Bruta* (% PIB)</vt:lpstr>
      <vt:lpstr>Apresentação do PowerPoint</vt:lpstr>
      <vt:lpstr>Apresentação do PowerPoint</vt:lpstr>
      <vt:lpstr>Apresentação do PowerPoint</vt:lpstr>
      <vt:lpstr>Demanda externa e interna: impulso positivo do saldo comercial já está em curso.</vt:lpstr>
      <vt:lpstr>Despois de um período de aceleração, o IPCA desacelerou para 9,4% em mar/16.</vt:lpstr>
      <vt:lpstr>Apresentação do PowerPoint</vt:lpstr>
      <vt:lpstr>Apresentação do PowerPoint</vt:lpstr>
      <vt:lpstr>Apresentação do PowerPoint</vt:lpstr>
      <vt:lpstr>Seguradoras: retorno sobre patrimônio líquido (média 2001-2015)      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Atividade</dc:title>
  <dc:creator>Manoel Pires</dc:creator>
  <cp:lastModifiedBy>SE</cp:lastModifiedBy>
  <cp:revision>581</cp:revision>
  <cp:lastPrinted>2015-12-07T19:10:33Z</cp:lastPrinted>
  <dcterms:created xsi:type="dcterms:W3CDTF">2015-04-24T02:00:49Z</dcterms:created>
  <dcterms:modified xsi:type="dcterms:W3CDTF">2016-04-21T11:10:35Z</dcterms:modified>
</cp:coreProperties>
</file>