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5" r:id="rId2"/>
  </p:sldMasterIdLst>
  <p:notesMasterIdLst>
    <p:notesMasterId r:id="rId40"/>
  </p:notesMasterIdLst>
  <p:handoutMasterIdLst>
    <p:handoutMasterId r:id="rId41"/>
  </p:handoutMasterIdLst>
  <p:sldIdLst>
    <p:sldId id="656" r:id="rId3"/>
    <p:sldId id="859" r:id="rId4"/>
    <p:sldId id="720" r:id="rId5"/>
    <p:sldId id="851" r:id="rId6"/>
    <p:sldId id="855" r:id="rId7"/>
    <p:sldId id="858" r:id="rId8"/>
    <p:sldId id="877" r:id="rId9"/>
    <p:sldId id="878" r:id="rId10"/>
    <p:sldId id="856" r:id="rId11"/>
    <p:sldId id="857" r:id="rId12"/>
    <p:sldId id="879" r:id="rId13"/>
    <p:sldId id="809" r:id="rId14"/>
    <p:sldId id="865" r:id="rId15"/>
    <p:sldId id="863" r:id="rId16"/>
    <p:sldId id="864" r:id="rId17"/>
    <p:sldId id="880" r:id="rId18"/>
    <p:sldId id="881" r:id="rId19"/>
    <p:sldId id="882" r:id="rId20"/>
    <p:sldId id="883" r:id="rId21"/>
    <p:sldId id="884" r:id="rId22"/>
    <p:sldId id="885" r:id="rId23"/>
    <p:sldId id="866" r:id="rId24"/>
    <p:sldId id="867" r:id="rId25"/>
    <p:sldId id="868" r:id="rId26"/>
    <p:sldId id="870" r:id="rId27"/>
    <p:sldId id="872" r:id="rId28"/>
    <p:sldId id="887" r:id="rId29"/>
    <p:sldId id="888" r:id="rId30"/>
    <p:sldId id="886" r:id="rId31"/>
    <p:sldId id="818" r:id="rId32"/>
    <p:sldId id="825" r:id="rId33"/>
    <p:sldId id="828" r:id="rId34"/>
    <p:sldId id="829" r:id="rId35"/>
    <p:sldId id="795" r:id="rId36"/>
    <p:sldId id="701" r:id="rId37"/>
    <p:sldId id="876" r:id="rId38"/>
    <p:sldId id="500" r:id="rId3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933C"/>
    <a:srgbClr val="008000"/>
    <a:srgbClr val="3B6431"/>
    <a:srgbClr val="BFBFBF"/>
    <a:srgbClr val="DBE7B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0A1B5D5-9B99-4C35-A422-299274C87663}" styleName="Estilo Médio 1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Estilo Médio 1 - Ênfas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6703" autoAdjust="0"/>
  </p:normalViewPr>
  <p:slideViewPr>
    <p:cSldViewPr snapToGrid="0" snapToObjects="1">
      <p:cViewPr>
        <p:scale>
          <a:sx n="70" d="100"/>
          <a:sy n="70" d="100"/>
        </p:scale>
        <p:origin x="-1158" y="-216"/>
      </p:cViewPr>
      <p:guideLst>
        <p:guide orient="horz" pos="2160"/>
        <p:guide pos="2880"/>
      </p:guideLst>
    </p:cSldViewPr>
  </p:slideViewPr>
  <p:notesTextViewPr>
    <p:cViewPr>
      <p:scale>
        <a:sx n="100" d="100"/>
        <a:sy n="100" d="100"/>
      </p:scale>
      <p:origin x="0" y="0"/>
    </p:cViewPr>
  </p:notesTextViewPr>
  <p:sorterViewPr>
    <p:cViewPr>
      <p:scale>
        <a:sx n="160" d="100"/>
        <a:sy n="1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iess-01\users\IESS\Atividades\Saude%20Suplementar%20em%20foco\Ano%202%20N&#176;%2016\PLanilha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manualLayout>
          <c:layoutTarget val="inner"/>
          <c:xMode val="edge"/>
          <c:yMode val="edge"/>
          <c:x val="2.3777992951301546E-2"/>
          <c:y val="0"/>
          <c:w val="0.97622192866581381"/>
          <c:h val="0.76770442160560004"/>
        </c:manualLayout>
      </c:layout>
      <c:barChart>
        <c:barDir val="col"/>
        <c:grouping val="stacked"/>
        <c:varyColors val="0"/>
        <c:ser>
          <c:idx val="0"/>
          <c:order val="0"/>
          <c:tx>
            <c:strRef>
              <c:f>Sheet1!$A$2</c:f>
              <c:strCache>
                <c:ptCount val="1"/>
              </c:strCache>
            </c:strRef>
          </c:tx>
          <c:spPr>
            <a:noFill/>
            <a:ln>
              <a:noFill/>
            </a:ln>
          </c:spPr>
          <c:invertIfNegative val="0"/>
          <c:cat>
            <c:numRef>
              <c:f>Sheet1!$B$1:$M$1</c:f>
              <c:numCache>
                <c:formatCode>General</c:formatCode>
                <c:ptCount val="12"/>
              </c:numCache>
            </c:numRef>
          </c:cat>
          <c:val>
            <c:numRef>
              <c:f>Sheet1!$B$2:$M$2</c:f>
              <c:numCache>
                <c:formatCode>General</c:formatCode>
                <c:ptCount val="12"/>
                <c:pt idx="1">
                  <c:v>4517.7688865080881</c:v>
                </c:pt>
                <c:pt idx="2">
                  <c:v>3919.6401520201921</c:v>
                </c:pt>
                <c:pt idx="3">
                  <c:v>3474.0495827832269</c:v>
                </c:pt>
                <c:pt idx="4">
                  <c:v>3087.4985919548935</c:v>
                </c:pt>
                <c:pt idx="5">
                  <c:v>2780.7470877944374</c:v>
                </c:pt>
                <c:pt idx="6">
                  <c:v>2548.4683927227998</c:v>
                </c:pt>
                <c:pt idx="7">
                  <c:v>2339.1202698233515</c:v>
                </c:pt>
                <c:pt idx="8">
                  <c:v>2140.0632549797569</c:v>
                </c:pt>
                <c:pt idx="9">
                  <c:v>1955.5078952872911</c:v>
                </c:pt>
                <c:pt idx="10">
                  <c:v>1815.5779109535458</c:v>
                </c:pt>
              </c:numCache>
            </c:numRef>
          </c:val>
        </c:ser>
        <c:ser>
          <c:idx val="1"/>
          <c:order val="1"/>
          <c:tx>
            <c:strRef>
              <c:f>Sheet1!$A$3</c:f>
              <c:strCache>
                <c:ptCount val="1"/>
              </c:strCache>
            </c:strRef>
          </c:tx>
          <c:spPr>
            <a:solidFill>
              <a:schemeClr val="accent2"/>
            </a:solidFill>
            <a:ln>
              <a:noFill/>
            </a:ln>
          </c:spPr>
          <c:invertIfNegative val="0"/>
          <c:cat>
            <c:numRef>
              <c:f>Sheet1!$B$1:$M$1</c:f>
              <c:numCache>
                <c:formatCode>General</c:formatCode>
                <c:ptCount val="12"/>
              </c:numCache>
            </c:numRef>
          </c:cat>
          <c:val>
            <c:numRef>
              <c:f>Sheet1!$B$3:$M$3</c:f>
              <c:numCache>
                <c:formatCode>General</c:formatCode>
                <c:ptCount val="12"/>
                <c:pt idx="0">
                  <c:v>7427.0237957195477</c:v>
                </c:pt>
                <c:pt idx="1">
                  <c:v>2909.2549092114596</c:v>
                </c:pt>
                <c:pt idx="2">
                  <c:v>598.12873448789617</c:v>
                </c:pt>
                <c:pt idx="3">
                  <c:v>445.59056923696534</c:v>
                </c:pt>
                <c:pt idx="4">
                  <c:v>386.55099082833351</c:v>
                </c:pt>
                <c:pt idx="5">
                  <c:v>306.75150416045597</c:v>
                </c:pt>
                <c:pt idx="6">
                  <c:v>232.27869507163751</c:v>
                </c:pt>
                <c:pt idx="7">
                  <c:v>209.3481228994485</c:v>
                </c:pt>
                <c:pt idx="8">
                  <c:v>199.05701484359449</c:v>
                </c:pt>
                <c:pt idx="9">
                  <c:v>184.55535969246574</c:v>
                </c:pt>
                <c:pt idx="10">
                  <c:v>139.92998433374527</c:v>
                </c:pt>
                <c:pt idx="11">
                  <c:v>1815.5779109535458</c:v>
                </c:pt>
              </c:numCache>
            </c:numRef>
          </c:val>
        </c:ser>
        <c:dLbls>
          <c:showLegendKey val="0"/>
          <c:showVal val="0"/>
          <c:showCatName val="0"/>
          <c:showSerName val="0"/>
          <c:showPercent val="0"/>
          <c:showBubbleSize val="0"/>
        </c:dLbls>
        <c:gapWidth val="55"/>
        <c:overlap val="100"/>
        <c:axId val="89451520"/>
        <c:axId val="104760448"/>
      </c:barChart>
      <c:catAx>
        <c:axId val="89451520"/>
        <c:scaling>
          <c:orientation val="minMax"/>
        </c:scaling>
        <c:delete val="0"/>
        <c:axPos val="b"/>
        <c:numFmt formatCode="General" sourceLinked="1"/>
        <c:majorTickMark val="out"/>
        <c:minorTickMark val="none"/>
        <c:tickLblPos val="none"/>
        <c:crossAx val="104760448"/>
        <c:crossesAt val="0"/>
        <c:auto val="1"/>
        <c:lblAlgn val="ctr"/>
        <c:lblOffset val="100"/>
        <c:tickLblSkip val="1"/>
        <c:tickMarkSkip val="1"/>
        <c:noMultiLvlLbl val="0"/>
      </c:catAx>
      <c:valAx>
        <c:axId val="104760448"/>
        <c:scaling>
          <c:orientation val="minMax"/>
          <c:max val="5232.5"/>
          <c:min val="0"/>
        </c:scaling>
        <c:delete val="0"/>
        <c:axPos val="l"/>
        <c:numFmt formatCode="General" sourceLinked="1"/>
        <c:majorTickMark val="none"/>
        <c:minorTickMark val="none"/>
        <c:tickLblPos val="none"/>
        <c:crossAx val="89451520"/>
        <c:crosses val="autoZero"/>
        <c:crossBetween val="between"/>
        <c:majorUnit val="1000"/>
      </c:valAx>
    </c:plotArea>
    <c:plotVisOnly val="1"/>
    <c:dispBlanksAs val="gap"/>
    <c:showDLblsOverMax val="0"/>
  </c:chart>
  <c:txPr>
    <a:bodyPr/>
    <a:lstStyle/>
    <a:p>
      <a:pPr>
        <a:defRPr sz="1800"/>
      </a:pPr>
      <a:endParaRPr lang="pt-B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100">
                <a:solidFill>
                  <a:schemeClr val="tx1">
                    <a:lumMod val="75000"/>
                    <a:lumOff val="25000"/>
                  </a:schemeClr>
                </a:solidFill>
              </a:defRPr>
            </a:pPr>
            <a:r>
              <a:rPr lang="pt-BR" sz="1400" dirty="0">
                <a:solidFill>
                  <a:schemeClr val="tx1">
                    <a:lumMod val="75000"/>
                    <a:lumOff val="25000"/>
                  </a:schemeClr>
                </a:solidFill>
              </a:rPr>
              <a:t>Gastos com Saúde no </a:t>
            </a:r>
            <a:r>
              <a:rPr lang="pt-BR" sz="1400" dirty="0" smtClean="0">
                <a:solidFill>
                  <a:schemeClr val="tx1">
                    <a:lumMod val="75000"/>
                    <a:lumOff val="25000"/>
                  </a:schemeClr>
                </a:solidFill>
              </a:rPr>
              <a:t>Brasil PIB </a:t>
            </a:r>
            <a:r>
              <a:rPr lang="pt-BR" sz="1400" dirty="0">
                <a:solidFill>
                  <a:schemeClr val="tx1">
                    <a:lumMod val="75000"/>
                    <a:lumOff val="25000"/>
                  </a:schemeClr>
                </a:solidFill>
              </a:rPr>
              <a:t>(%)</a:t>
            </a:r>
          </a:p>
        </c:rich>
      </c:tx>
      <c:layout>
        <c:manualLayout>
          <c:xMode val="edge"/>
          <c:yMode val="edge"/>
          <c:x val="0.22441008273890975"/>
          <c:y val="0"/>
        </c:manualLayout>
      </c:layout>
      <c:overlay val="0"/>
    </c:title>
    <c:autoTitleDeleted val="0"/>
    <c:plotArea>
      <c:layout>
        <c:manualLayout>
          <c:layoutTarget val="inner"/>
          <c:xMode val="edge"/>
          <c:yMode val="edge"/>
          <c:x val="5.7722212677477312E-2"/>
          <c:y val="0.22563881127762286"/>
          <c:w val="0.88409371893151667"/>
          <c:h val="0.56001185053515012"/>
        </c:manualLayout>
      </c:layout>
      <c:lineChart>
        <c:grouping val="standard"/>
        <c:varyColors val="0"/>
        <c:ser>
          <c:idx val="0"/>
          <c:order val="0"/>
          <c:tx>
            <c:strRef>
              <c:f>Plan1!$B$1</c:f>
              <c:strCache>
                <c:ptCount val="1"/>
                <c:pt idx="0">
                  <c:v>Gastos com Saúde no Brasil</c:v>
                </c:pt>
              </c:strCache>
            </c:strRef>
          </c:tx>
          <c:spPr>
            <a:ln w="38100">
              <a:solidFill>
                <a:srgbClr val="990000"/>
              </a:solidFill>
            </a:ln>
          </c:spPr>
          <c:marker>
            <c:symbol val="circle"/>
            <c:size val="8"/>
            <c:spPr>
              <a:solidFill>
                <a:schemeClr val="bg1"/>
              </a:solidFill>
              <a:ln w="25400">
                <a:solidFill>
                  <a:srgbClr val="FF5050"/>
                </a:solidFill>
              </a:ln>
            </c:spPr>
          </c:marker>
          <c:dLbls>
            <c:dLbl>
              <c:idx val="10"/>
              <c:layout>
                <c:manualLayout>
                  <c:x val="-6.868971234802787E-2"/>
                  <c:y val="7.5038394754641954E-2"/>
                </c:manualLayout>
              </c:layout>
              <c:spPr/>
              <c:txPr>
                <a:bodyPr/>
                <a:lstStyle/>
                <a:p>
                  <a:pPr>
                    <a:defRPr sz="600" b="1">
                      <a:solidFill>
                        <a:schemeClr val="tx1">
                          <a:lumMod val="75000"/>
                          <a:lumOff val="25000"/>
                        </a:schemeClr>
                      </a:solidFill>
                    </a:defRPr>
                  </a:pPr>
                  <a:endParaRPr lang="pt-BR"/>
                </a:p>
              </c:txPr>
              <c:dLblPos val="r"/>
              <c:showLegendKey val="0"/>
              <c:showVal val="1"/>
              <c:showCatName val="0"/>
              <c:showSerName val="0"/>
              <c:showPercent val="0"/>
              <c:showBubbleSize val="0"/>
            </c:dLbl>
            <c:dLbl>
              <c:idx val="12"/>
              <c:layout>
                <c:manualLayout>
                  <c:x val="-1.155806779189421E-2"/>
                  <c:y val="-8.2325198699688143E-2"/>
                </c:manualLayout>
              </c:layout>
              <c:spPr/>
              <c:txPr>
                <a:bodyPr/>
                <a:lstStyle/>
                <a:p>
                  <a:pPr>
                    <a:defRPr sz="1200" b="1">
                      <a:solidFill>
                        <a:schemeClr val="tx1">
                          <a:lumMod val="75000"/>
                          <a:lumOff val="25000"/>
                        </a:schemeClr>
                      </a:solidFill>
                    </a:defRPr>
                  </a:pPr>
                  <a:endParaRPr lang="pt-BR"/>
                </a:p>
              </c:txPr>
              <c:dLblPos val="r"/>
              <c:showLegendKey val="0"/>
              <c:showVal val="1"/>
              <c:showCatName val="0"/>
              <c:showSerName val="0"/>
              <c:showPercent val="0"/>
              <c:showBubbleSize val="0"/>
            </c:dLbl>
            <c:txPr>
              <a:bodyPr/>
              <a:lstStyle/>
              <a:p>
                <a:pPr>
                  <a:defRPr sz="800" b="1">
                    <a:solidFill>
                      <a:schemeClr val="tx1">
                        <a:lumMod val="75000"/>
                        <a:lumOff val="25000"/>
                      </a:schemeClr>
                    </a:solidFill>
                  </a:defRPr>
                </a:pPr>
                <a:endParaRPr lang="pt-BR"/>
              </a:p>
            </c:txPr>
            <c:dLblPos val="b"/>
            <c:showLegendKey val="0"/>
            <c:showVal val="1"/>
            <c:showCatName val="0"/>
            <c:showSerName val="0"/>
            <c:showPercent val="0"/>
            <c:showBubbleSize val="0"/>
            <c:showLeaderLines val="0"/>
          </c:dLbls>
          <c:cat>
            <c:numRef>
              <c:f>Plan1!$A$2:$A$14</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Plan1!$B$2:$B$14</c:f>
              <c:numCache>
                <c:formatCode>0.0</c:formatCode>
                <c:ptCount val="13"/>
                <c:pt idx="0">
                  <c:v>7.1641610469680757</c:v>
                </c:pt>
                <c:pt idx="1">
                  <c:v>7.2689580811835324</c:v>
                </c:pt>
                <c:pt idx="2">
                  <c:v>7.1945227503718314</c:v>
                </c:pt>
                <c:pt idx="3">
                  <c:v>7.0251425337716205</c:v>
                </c:pt>
                <c:pt idx="4">
                  <c:v>7.1305764929966449</c:v>
                </c:pt>
                <c:pt idx="5">
                  <c:v>8.1697007179918018</c:v>
                </c:pt>
                <c:pt idx="6">
                  <c:v>8.4824797297639485</c:v>
                </c:pt>
                <c:pt idx="7">
                  <c:v>8.5</c:v>
                </c:pt>
                <c:pt idx="8">
                  <c:v>8.3000000000000007</c:v>
                </c:pt>
                <c:pt idx="9">
                  <c:v>8.8000000000000007</c:v>
                </c:pt>
                <c:pt idx="10">
                  <c:v>9</c:v>
                </c:pt>
                <c:pt idx="11">
                  <c:v>8.9</c:v>
                </c:pt>
                <c:pt idx="12">
                  <c:v>9.3000000000000007</c:v>
                </c:pt>
              </c:numCache>
            </c:numRef>
          </c:val>
          <c:smooth val="0"/>
        </c:ser>
        <c:dLbls>
          <c:showLegendKey val="0"/>
          <c:showVal val="0"/>
          <c:showCatName val="0"/>
          <c:showSerName val="0"/>
          <c:showPercent val="0"/>
          <c:showBubbleSize val="0"/>
        </c:dLbls>
        <c:marker val="1"/>
        <c:smooth val="0"/>
        <c:axId val="104890368"/>
        <c:axId val="104891904"/>
      </c:lineChart>
      <c:catAx>
        <c:axId val="104890368"/>
        <c:scaling>
          <c:orientation val="minMax"/>
        </c:scaling>
        <c:delete val="0"/>
        <c:axPos val="b"/>
        <c:numFmt formatCode="General" sourceLinked="1"/>
        <c:majorTickMark val="out"/>
        <c:minorTickMark val="none"/>
        <c:tickLblPos val="nextTo"/>
        <c:txPr>
          <a:bodyPr rot="-1740000" vert="horz"/>
          <a:lstStyle/>
          <a:p>
            <a:pPr>
              <a:defRPr sz="900">
                <a:solidFill>
                  <a:schemeClr val="tx1">
                    <a:lumMod val="75000"/>
                    <a:lumOff val="25000"/>
                  </a:schemeClr>
                </a:solidFill>
              </a:defRPr>
            </a:pPr>
            <a:endParaRPr lang="pt-BR"/>
          </a:p>
        </c:txPr>
        <c:crossAx val="104891904"/>
        <c:crosses val="autoZero"/>
        <c:auto val="1"/>
        <c:lblAlgn val="ctr"/>
        <c:lblOffset val="100"/>
        <c:tickLblSkip val="1"/>
        <c:noMultiLvlLbl val="0"/>
      </c:catAx>
      <c:valAx>
        <c:axId val="104891904"/>
        <c:scaling>
          <c:orientation val="minMax"/>
          <c:max val="10"/>
          <c:min val="6"/>
        </c:scaling>
        <c:delete val="1"/>
        <c:axPos val="l"/>
        <c:numFmt formatCode="0.0" sourceLinked="1"/>
        <c:majorTickMark val="out"/>
        <c:minorTickMark val="none"/>
        <c:tickLblPos val="none"/>
        <c:crossAx val="104890368"/>
        <c:crosses val="autoZero"/>
        <c:crossBetween val="between"/>
        <c:majorUnit val="5"/>
        <c:minorUnit val="1"/>
      </c:valAx>
    </c:plotArea>
    <c:plotVisOnly val="1"/>
    <c:dispBlanksAs val="gap"/>
    <c:showDLblsOverMax val="0"/>
  </c:chart>
  <c:txPr>
    <a:bodyPr/>
    <a:lstStyle/>
    <a:p>
      <a:pPr>
        <a:defRPr sz="1800"/>
      </a:pPr>
      <a:endParaRPr lang="pt-B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8.5196277321230043E-2"/>
          <c:y val="5.4915800730629363E-2"/>
          <c:w val="0.91349008817135757"/>
          <c:h val="0.80579740527679933"/>
        </c:manualLayout>
      </c:layout>
      <c:bar3DChart>
        <c:barDir val="col"/>
        <c:grouping val="clustered"/>
        <c:varyColors val="0"/>
        <c:ser>
          <c:idx val="0"/>
          <c:order val="0"/>
          <c:spPr>
            <a:solidFill>
              <a:schemeClr val="accent3">
                <a:lumMod val="75000"/>
              </a:schemeClr>
            </a:solidFill>
          </c:spPr>
          <c:invertIfNegative val="0"/>
          <c:dLbls>
            <c:dLbl>
              <c:idx val="0"/>
              <c:spPr/>
              <c:txPr>
                <a:bodyPr/>
                <a:lstStyle/>
                <a:p>
                  <a:pPr>
                    <a:defRPr sz="1800" b="1" i="0" u="none" strike="noStrike" baseline="0">
                      <a:solidFill>
                        <a:srgbClr val="000000"/>
                      </a:solidFill>
                      <a:latin typeface="Calibri"/>
                      <a:ea typeface="Calibri"/>
                      <a:cs typeface="Calibri"/>
                    </a:defRPr>
                  </a:pPr>
                  <a:endParaRPr lang="pt-BR"/>
                </a:p>
              </c:txPr>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spPr/>
              <c:txPr>
                <a:bodyPr/>
                <a:lstStyle/>
                <a:p>
                  <a:pPr>
                    <a:defRPr sz="1800" b="1" i="0" u="none" strike="noStrike" baseline="0">
                      <a:solidFill>
                        <a:srgbClr val="000000"/>
                      </a:solidFill>
                      <a:latin typeface="Calibri"/>
                      <a:ea typeface="Calibri"/>
                      <a:cs typeface="Calibri"/>
                    </a:defRPr>
                  </a:pPr>
                  <a:endParaRPr lang="pt-BR"/>
                </a:p>
              </c:txPr>
              <c:showLegendKey val="0"/>
              <c:showVal val="1"/>
              <c:showCatName val="0"/>
              <c:showSerName val="0"/>
              <c:showPercent val="0"/>
              <c:showBubbleSize val="0"/>
            </c:dLbl>
            <c:txPr>
              <a:bodyPr/>
              <a:lstStyle/>
              <a:p>
                <a:pPr>
                  <a:defRPr sz="1600" b="0" i="0" u="none" strike="noStrike" baseline="0">
                    <a:solidFill>
                      <a:srgbClr val="000000"/>
                    </a:solidFill>
                    <a:latin typeface="Calibri"/>
                    <a:ea typeface="Calibri"/>
                    <a:cs typeface="Calibri"/>
                  </a:defRPr>
                </a:pPr>
                <a:endParaRPr lang="pt-BR"/>
              </a:p>
            </c:txPr>
            <c:showLegendKey val="0"/>
            <c:showVal val="1"/>
            <c:showCatName val="0"/>
            <c:showSerName val="0"/>
            <c:showPercent val="0"/>
            <c:showBubbleSize val="0"/>
            <c:showLeaderLines val="0"/>
          </c:dLbls>
          <c:cat>
            <c:strRef>
              <c:f>'Projeções de G. Saúde'!$H$4:$H$13</c:f>
              <c:strCache>
                <c:ptCount val="10"/>
                <c:pt idx="0">
                  <c:v>00-18</c:v>
                </c:pt>
                <c:pt idx="1">
                  <c:v>19-23</c:v>
                </c:pt>
                <c:pt idx="2">
                  <c:v>24-28</c:v>
                </c:pt>
                <c:pt idx="3">
                  <c:v>29-33</c:v>
                </c:pt>
                <c:pt idx="4">
                  <c:v>34-38</c:v>
                </c:pt>
                <c:pt idx="5">
                  <c:v>39-43</c:v>
                </c:pt>
                <c:pt idx="6">
                  <c:v>44-48</c:v>
                </c:pt>
                <c:pt idx="7">
                  <c:v>49-53</c:v>
                </c:pt>
                <c:pt idx="8">
                  <c:v>54-58</c:v>
                </c:pt>
                <c:pt idx="9">
                  <c:v>59 ou +</c:v>
                </c:pt>
              </c:strCache>
            </c:strRef>
          </c:cat>
          <c:val>
            <c:numRef>
              <c:f>'Projeções de G. Saúde'!$I$4:$I$13</c:f>
              <c:numCache>
                <c:formatCode>#,##0</c:formatCode>
                <c:ptCount val="10"/>
                <c:pt idx="0">
                  <c:v>674.68000000000052</c:v>
                </c:pt>
                <c:pt idx="1">
                  <c:v>882.63</c:v>
                </c:pt>
                <c:pt idx="2">
                  <c:v>1172.27</c:v>
                </c:pt>
                <c:pt idx="3">
                  <c:v>1443.1299999999999</c:v>
                </c:pt>
                <c:pt idx="4">
                  <c:v>1553.52</c:v>
                </c:pt>
                <c:pt idx="5">
                  <c:v>1564.53</c:v>
                </c:pt>
                <c:pt idx="6">
                  <c:v>1711.07</c:v>
                </c:pt>
                <c:pt idx="7">
                  <c:v>2016.77</c:v>
                </c:pt>
                <c:pt idx="8">
                  <c:v>2348.16</c:v>
                </c:pt>
                <c:pt idx="9">
                  <c:v>4813.2</c:v>
                </c:pt>
              </c:numCache>
            </c:numRef>
          </c:val>
        </c:ser>
        <c:dLbls>
          <c:showLegendKey val="0"/>
          <c:showVal val="0"/>
          <c:showCatName val="0"/>
          <c:showSerName val="0"/>
          <c:showPercent val="0"/>
          <c:showBubbleSize val="0"/>
        </c:dLbls>
        <c:gapWidth val="150"/>
        <c:shape val="box"/>
        <c:axId val="32256000"/>
        <c:axId val="32257536"/>
        <c:axId val="0"/>
      </c:bar3DChart>
      <c:catAx>
        <c:axId val="32256000"/>
        <c:scaling>
          <c:orientation val="minMax"/>
        </c:scaling>
        <c:delete val="0"/>
        <c:axPos val="b"/>
        <c:numFmt formatCode="General" sourceLinked="1"/>
        <c:majorTickMark val="out"/>
        <c:minorTickMark val="none"/>
        <c:tickLblPos val="nextTo"/>
        <c:txPr>
          <a:bodyPr rot="-5400000" vert="horz"/>
          <a:lstStyle/>
          <a:p>
            <a:pPr>
              <a:defRPr sz="1600" b="0" i="0" u="none" strike="noStrike" baseline="0">
                <a:solidFill>
                  <a:srgbClr val="000000"/>
                </a:solidFill>
                <a:latin typeface="Calibri"/>
                <a:ea typeface="Calibri"/>
                <a:cs typeface="Calibri"/>
              </a:defRPr>
            </a:pPr>
            <a:endParaRPr lang="pt-BR"/>
          </a:p>
        </c:txPr>
        <c:crossAx val="32257536"/>
        <c:crosses val="autoZero"/>
        <c:auto val="1"/>
        <c:lblAlgn val="ctr"/>
        <c:lblOffset val="100"/>
        <c:noMultiLvlLbl val="0"/>
      </c:catAx>
      <c:valAx>
        <c:axId val="32257536"/>
        <c:scaling>
          <c:orientation val="minMax"/>
          <c:max val="5000"/>
          <c:min val="500"/>
        </c:scaling>
        <c:delete val="0"/>
        <c:axPos val="l"/>
        <c:majorGridlines>
          <c:spPr>
            <a:ln>
              <a:solidFill>
                <a:schemeClr val="bg1">
                  <a:lumMod val="95000"/>
                </a:schemeClr>
              </a:solidFill>
            </a:ln>
          </c:spPr>
        </c:majorGridlines>
        <c:numFmt formatCode="#,##0" sourceLinked="1"/>
        <c:majorTickMark val="out"/>
        <c:minorTickMark val="none"/>
        <c:tickLblPos val="nextTo"/>
        <c:txPr>
          <a:bodyPr rot="0" vert="horz"/>
          <a:lstStyle/>
          <a:p>
            <a:pPr>
              <a:defRPr sz="1600" b="0" i="0" u="none" strike="noStrike" baseline="0">
                <a:solidFill>
                  <a:srgbClr val="000000"/>
                </a:solidFill>
                <a:latin typeface="Calibri"/>
                <a:ea typeface="Calibri"/>
                <a:cs typeface="Calibri"/>
              </a:defRPr>
            </a:pPr>
            <a:endParaRPr lang="pt-BR"/>
          </a:p>
        </c:txPr>
        <c:crossAx val="32256000"/>
        <c:crosses val="autoZero"/>
        <c:crossBetween val="between"/>
        <c:majorUnit val="1500"/>
      </c:valAx>
    </c:plotArea>
    <c:plotVisOnly val="1"/>
    <c:dispBlanksAs val="gap"/>
    <c:showDLblsOverMax val="0"/>
  </c:chart>
  <c:spPr>
    <a:ln>
      <a:noFill/>
    </a:ln>
  </c:spPr>
  <c:txPr>
    <a:bodyPr/>
    <a:lstStyle/>
    <a:p>
      <a:pPr>
        <a:defRPr sz="1800" b="0" i="0" u="none" strike="noStrike" baseline="0">
          <a:solidFill>
            <a:srgbClr val="000000"/>
          </a:solidFill>
          <a:latin typeface="Calibri"/>
          <a:ea typeface="Calibri"/>
          <a:cs typeface="Calibri"/>
        </a:defRPr>
      </a:pPr>
      <a:endParaRPr lang="pt-BR"/>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1189CF-846A-46C1-B50E-BE66F7A86701}" type="doc">
      <dgm:prSet loTypeId="urn:microsoft.com/office/officeart/2005/8/layout/cycle5" loCatId="cycle" qsTypeId="urn:microsoft.com/office/officeart/2005/8/quickstyle/simple4" qsCatId="simple" csTypeId="urn:microsoft.com/office/officeart/2005/8/colors/accent6_2" csCatId="accent6" phldr="1"/>
      <dgm:spPr/>
      <dgm:t>
        <a:bodyPr/>
        <a:lstStyle/>
        <a:p>
          <a:endParaRPr lang="pt-BR"/>
        </a:p>
      </dgm:t>
    </dgm:pt>
    <dgm:pt modelId="{45750235-FD48-4369-B5E4-570CDBA52E93}">
      <dgm:prSet phldrT="[Texto]" custT="1"/>
      <dgm:spPr>
        <a:gradFill flip="none" rotWithShape="1">
          <a:gsLst>
            <a:gs pos="0">
              <a:srgbClr val="3B6431"/>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5400000" scaled="1"/>
          <a:tileRect/>
        </a:gradFill>
      </dgm:spPr>
      <dgm:t>
        <a:bodyPr/>
        <a:lstStyle/>
        <a:p>
          <a:r>
            <a:rPr lang="pt-BR" sz="2000" b="1" dirty="0" smtClean="0"/>
            <a:t>Saúde</a:t>
          </a:r>
          <a:endParaRPr lang="pt-BR" sz="2000" b="1" dirty="0"/>
        </a:p>
      </dgm:t>
    </dgm:pt>
    <dgm:pt modelId="{D924689D-61D2-43AE-B077-1C6E4C1C6493}" type="parTrans" cxnId="{416B57D0-F412-49EF-ADBB-3B128962FC9E}">
      <dgm:prSet/>
      <dgm:spPr/>
      <dgm:t>
        <a:bodyPr/>
        <a:lstStyle/>
        <a:p>
          <a:endParaRPr lang="pt-BR"/>
        </a:p>
      </dgm:t>
    </dgm:pt>
    <dgm:pt modelId="{6C5924A1-C92A-4D77-8FF3-3DDF4A90D372}" type="sibTrans" cxnId="{416B57D0-F412-49EF-ADBB-3B128962FC9E}">
      <dgm:prSet/>
      <dgm:spPr>
        <a:ln w="63500">
          <a:solidFill>
            <a:srgbClr val="77933C"/>
          </a:solidFill>
          <a:headEnd type="arrow"/>
        </a:ln>
      </dgm:spPr>
      <dgm:t>
        <a:bodyPr/>
        <a:lstStyle/>
        <a:p>
          <a:endParaRPr lang="pt-BR"/>
        </a:p>
      </dgm:t>
    </dgm:pt>
    <dgm:pt modelId="{678CFE52-AD01-4E91-8DDE-6F66FD46A110}">
      <dgm:prSet phldrT="[Texto]" custT="1"/>
      <dgm:spPr>
        <a:gradFill flip="none" rotWithShape="1">
          <a:gsLst>
            <a:gs pos="0">
              <a:srgbClr val="3B6431"/>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5400000" scaled="1"/>
          <a:tileRect/>
        </a:gradFill>
      </dgm:spPr>
      <dgm:t>
        <a:bodyPr/>
        <a:lstStyle/>
        <a:p>
          <a:r>
            <a:rPr lang="pt-BR" sz="2000" b="1" dirty="0" smtClean="0"/>
            <a:t>Desenvolvimento</a:t>
          </a:r>
          <a:endParaRPr lang="pt-BR" sz="2000" b="1" dirty="0"/>
        </a:p>
      </dgm:t>
    </dgm:pt>
    <dgm:pt modelId="{C6265245-3FA2-448C-8E99-CB1915562382}" type="parTrans" cxnId="{EA86DF49-D349-4041-B253-7AFCE1AB0164}">
      <dgm:prSet/>
      <dgm:spPr/>
      <dgm:t>
        <a:bodyPr/>
        <a:lstStyle/>
        <a:p>
          <a:endParaRPr lang="pt-BR"/>
        </a:p>
      </dgm:t>
    </dgm:pt>
    <dgm:pt modelId="{A204EC16-95F6-4F9F-903D-C7E4913B6CEB}" type="sibTrans" cxnId="{EA86DF49-D349-4041-B253-7AFCE1AB0164}">
      <dgm:prSet/>
      <dgm:spPr>
        <a:ln w="63500">
          <a:solidFill>
            <a:srgbClr val="77933C"/>
          </a:solidFill>
          <a:headEnd type="arrow"/>
          <a:tailEnd type="none"/>
        </a:ln>
      </dgm:spPr>
      <dgm:t>
        <a:bodyPr/>
        <a:lstStyle/>
        <a:p>
          <a:endParaRPr lang="pt-BR"/>
        </a:p>
      </dgm:t>
    </dgm:pt>
    <dgm:pt modelId="{85D9E9A3-5741-47FE-B6DD-B4E061C0A849}">
      <dgm:prSet phldrT="[Texto]" custT="1"/>
      <dgm:spPr>
        <a:gradFill flip="none" rotWithShape="1">
          <a:gsLst>
            <a:gs pos="0">
              <a:srgbClr val="3B6431"/>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5400000" scaled="1"/>
          <a:tileRect/>
        </a:gradFill>
      </dgm:spPr>
      <dgm:t>
        <a:bodyPr/>
        <a:lstStyle/>
        <a:p>
          <a:r>
            <a:rPr lang="pt-BR" sz="2000" b="1" dirty="0" smtClean="0"/>
            <a:t>Segurança</a:t>
          </a:r>
          <a:r>
            <a:rPr lang="pt-BR" sz="1000" dirty="0" smtClean="0"/>
            <a:t> </a:t>
          </a:r>
          <a:r>
            <a:rPr lang="pt-BR" sz="2000" b="1" dirty="0" smtClean="0"/>
            <a:t>Jurídica</a:t>
          </a:r>
          <a:endParaRPr lang="pt-BR" sz="2000" b="1" dirty="0"/>
        </a:p>
      </dgm:t>
    </dgm:pt>
    <dgm:pt modelId="{B82B66F6-34AA-40DC-BEA7-F66A4EC3C801}" type="parTrans" cxnId="{A0D3E288-A41D-457B-8F04-F863E263780F}">
      <dgm:prSet/>
      <dgm:spPr/>
      <dgm:t>
        <a:bodyPr/>
        <a:lstStyle/>
        <a:p>
          <a:endParaRPr lang="pt-BR"/>
        </a:p>
      </dgm:t>
    </dgm:pt>
    <dgm:pt modelId="{90FBE0EE-FB0D-4024-8AFE-918812BD11B5}" type="sibTrans" cxnId="{A0D3E288-A41D-457B-8F04-F863E263780F}">
      <dgm:prSet/>
      <dgm:spPr>
        <a:ln w="63500">
          <a:solidFill>
            <a:srgbClr val="77933C"/>
          </a:solidFill>
          <a:headEnd type="none"/>
        </a:ln>
      </dgm:spPr>
      <dgm:t>
        <a:bodyPr/>
        <a:lstStyle/>
        <a:p>
          <a:endParaRPr lang="pt-BR"/>
        </a:p>
      </dgm:t>
    </dgm:pt>
    <dgm:pt modelId="{ADF3ACC0-F2A3-46D5-82FA-C14326C81994}" type="pres">
      <dgm:prSet presAssocID="{561189CF-846A-46C1-B50E-BE66F7A86701}" presName="cycle" presStyleCnt="0">
        <dgm:presLayoutVars>
          <dgm:dir/>
          <dgm:resizeHandles val="exact"/>
        </dgm:presLayoutVars>
      </dgm:prSet>
      <dgm:spPr/>
      <dgm:t>
        <a:bodyPr/>
        <a:lstStyle/>
        <a:p>
          <a:endParaRPr lang="pt-BR"/>
        </a:p>
      </dgm:t>
    </dgm:pt>
    <dgm:pt modelId="{97F5BC35-4D24-4CAE-A79B-4A9B9B17A198}" type="pres">
      <dgm:prSet presAssocID="{45750235-FD48-4369-B5E4-570CDBA52E93}" presName="node" presStyleLbl="node1" presStyleIdx="0" presStyleCnt="3" custScaleX="112132">
        <dgm:presLayoutVars>
          <dgm:bulletEnabled val="1"/>
        </dgm:presLayoutVars>
      </dgm:prSet>
      <dgm:spPr/>
      <dgm:t>
        <a:bodyPr/>
        <a:lstStyle/>
        <a:p>
          <a:endParaRPr lang="pt-BR"/>
        </a:p>
      </dgm:t>
    </dgm:pt>
    <dgm:pt modelId="{6B23FE69-1BB1-4762-BF45-F16EEFE76FFA}" type="pres">
      <dgm:prSet presAssocID="{45750235-FD48-4369-B5E4-570CDBA52E93}" presName="spNode" presStyleCnt="0"/>
      <dgm:spPr/>
    </dgm:pt>
    <dgm:pt modelId="{0B2C665A-635C-437F-8742-7FE05466507C}" type="pres">
      <dgm:prSet presAssocID="{6C5924A1-C92A-4D77-8FF3-3DDF4A90D372}" presName="sibTrans" presStyleLbl="sibTrans1D1" presStyleIdx="0" presStyleCnt="3"/>
      <dgm:spPr/>
      <dgm:t>
        <a:bodyPr/>
        <a:lstStyle/>
        <a:p>
          <a:endParaRPr lang="pt-BR"/>
        </a:p>
      </dgm:t>
    </dgm:pt>
    <dgm:pt modelId="{A3B6227C-20FD-4B9F-95AA-AC987C064FE3}" type="pres">
      <dgm:prSet presAssocID="{678CFE52-AD01-4E91-8DDE-6F66FD46A110}" presName="node" presStyleLbl="node1" presStyleIdx="1" presStyleCnt="3" custScaleX="115356">
        <dgm:presLayoutVars>
          <dgm:bulletEnabled val="1"/>
        </dgm:presLayoutVars>
      </dgm:prSet>
      <dgm:spPr/>
      <dgm:t>
        <a:bodyPr/>
        <a:lstStyle/>
        <a:p>
          <a:endParaRPr lang="pt-BR"/>
        </a:p>
      </dgm:t>
    </dgm:pt>
    <dgm:pt modelId="{F474E6AF-F1F6-4A7C-BBC7-AEB315BEAD54}" type="pres">
      <dgm:prSet presAssocID="{678CFE52-AD01-4E91-8DDE-6F66FD46A110}" presName="spNode" presStyleCnt="0"/>
      <dgm:spPr/>
    </dgm:pt>
    <dgm:pt modelId="{7DDA15FE-B780-4287-8CAB-0A32AB55DC1E}" type="pres">
      <dgm:prSet presAssocID="{A204EC16-95F6-4F9F-903D-C7E4913B6CEB}" presName="sibTrans" presStyleLbl="sibTrans1D1" presStyleIdx="1" presStyleCnt="3"/>
      <dgm:spPr/>
      <dgm:t>
        <a:bodyPr/>
        <a:lstStyle/>
        <a:p>
          <a:endParaRPr lang="pt-BR"/>
        </a:p>
      </dgm:t>
    </dgm:pt>
    <dgm:pt modelId="{C04FAE47-FDD0-4D04-8C9C-0C7C1C731649}" type="pres">
      <dgm:prSet presAssocID="{85D9E9A3-5741-47FE-B6DD-B4E061C0A849}" presName="node" presStyleLbl="node1" presStyleIdx="2" presStyleCnt="3" custScaleX="110709">
        <dgm:presLayoutVars>
          <dgm:bulletEnabled val="1"/>
        </dgm:presLayoutVars>
      </dgm:prSet>
      <dgm:spPr/>
      <dgm:t>
        <a:bodyPr/>
        <a:lstStyle/>
        <a:p>
          <a:endParaRPr lang="pt-BR"/>
        </a:p>
      </dgm:t>
    </dgm:pt>
    <dgm:pt modelId="{EA131A19-330C-4B7A-A516-297872E9D60D}" type="pres">
      <dgm:prSet presAssocID="{85D9E9A3-5741-47FE-B6DD-B4E061C0A849}" presName="spNode" presStyleCnt="0"/>
      <dgm:spPr/>
    </dgm:pt>
    <dgm:pt modelId="{825F788C-55FB-4D7A-970C-E299AB17092A}" type="pres">
      <dgm:prSet presAssocID="{90FBE0EE-FB0D-4024-8AFE-918812BD11B5}" presName="sibTrans" presStyleLbl="sibTrans1D1" presStyleIdx="2" presStyleCnt="3"/>
      <dgm:spPr/>
      <dgm:t>
        <a:bodyPr/>
        <a:lstStyle/>
        <a:p>
          <a:endParaRPr lang="pt-BR"/>
        </a:p>
      </dgm:t>
    </dgm:pt>
  </dgm:ptLst>
  <dgm:cxnLst>
    <dgm:cxn modelId="{76272E97-7332-4A81-AA72-318F57A802DF}" type="presOf" srcId="{85D9E9A3-5741-47FE-B6DD-B4E061C0A849}" destId="{C04FAE47-FDD0-4D04-8C9C-0C7C1C731649}" srcOrd="0" destOrd="0" presId="urn:microsoft.com/office/officeart/2005/8/layout/cycle5"/>
    <dgm:cxn modelId="{9C6768BC-D410-4A8F-8404-40C1057EF802}" type="presOf" srcId="{45750235-FD48-4369-B5E4-570CDBA52E93}" destId="{97F5BC35-4D24-4CAE-A79B-4A9B9B17A198}" srcOrd="0" destOrd="0" presId="urn:microsoft.com/office/officeart/2005/8/layout/cycle5"/>
    <dgm:cxn modelId="{EF7444D6-D820-4C59-ADFF-C15C29B8DFF4}" type="presOf" srcId="{90FBE0EE-FB0D-4024-8AFE-918812BD11B5}" destId="{825F788C-55FB-4D7A-970C-E299AB17092A}" srcOrd="0" destOrd="0" presId="urn:microsoft.com/office/officeart/2005/8/layout/cycle5"/>
    <dgm:cxn modelId="{6815E330-FB6B-4E95-9CAD-01A2CAF0D782}" type="presOf" srcId="{678CFE52-AD01-4E91-8DDE-6F66FD46A110}" destId="{A3B6227C-20FD-4B9F-95AA-AC987C064FE3}" srcOrd="0" destOrd="0" presId="urn:microsoft.com/office/officeart/2005/8/layout/cycle5"/>
    <dgm:cxn modelId="{EA86DF49-D349-4041-B253-7AFCE1AB0164}" srcId="{561189CF-846A-46C1-B50E-BE66F7A86701}" destId="{678CFE52-AD01-4E91-8DDE-6F66FD46A110}" srcOrd="1" destOrd="0" parTransId="{C6265245-3FA2-448C-8E99-CB1915562382}" sibTransId="{A204EC16-95F6-4F9F-903D-C7E4913B6CEB}"/>
    <dgm:cxn modelId="{0FAF4DC0-FDF1-4359-98AE-A0C0B3720706}" type="presOf" srcId="{A204EC16-95F6-4F9F-903D-C7E4913B6CEB}" destId="{7DDA15FE-B780-4287-8CAB-0A32AB55DC1E}" srcOrd="0" destOrd="0" presId="urn:microsoft.com/office/officeart/2005/8/layout/cycle5"/>
    <dgm:cxn modelId="{A0D3E288-A41D-457B-8F04-F863E263780F}" srcId="{561189CF-846A-46C1-B50E-BE66F7A86701}" destId="{85D9E9A3-5741-47FE-B6DD-B4E061C0A849}" srcOrd="2" destOrd="0" parTransId="{B82B66F6-34AA-40DC-BEA7-F66A4EC3C801}" sibTransId="{90FBE0EE-FB0D-4024-8AFE-918812BD11B5}"/>
    <dgm:cxn modelId="{416B57D0-F412-49EF-ADBB-3B128962FC9E}" srcId="{561189CF-846A-46C1-B50E-BE66F7A86701}" destId="{45750235-FD48-4369-B5E4-570CDBA52E93}" srcOrd="0" destOrd="0" parTransId="{D924689D-61D2-43AE-B077-1C6E4C1C6493}" sibTransId="{6C5924A1-C92A-4D77-8FF3-3DDF4A90D372}"/>
    <dgm:cxn modelId="{DC8B5928-9E2B-4809-8532-CD48BBD2A57A}" type="presOf" srcId="{561189CF-846A-46C1-B50E-BE66F7A86701}" destId="{ADF3ACC0-F2A3-46D5-82FA-C14326C81994}" srcOrd="0" destOrd="0" presId="urn:microsoft.com/office/officeart/2005/8/layout/cycle5"/>
    <dgm:cxn modelId="{61CFFB13-86CE-4ABD-A835-F73324794E5B}" type="presOf" srcId="{6C5924A1-C92A-4D77-8FF3-3DDF4A90D372}" destId="{0B2C665A-635C-437F-8742-7FE05466507C}" srcOrd="0" destOrd="0" presId="urn:microsoft.com/office/officeart/2005/8/layout/cycle5"/>
    <dgm:cxn modelId="{FD68A094-DC01-446C-8DFB-284160A0A224}" type="presParOf" srcId="{ADF3ACC0-F2A3-46D5-82FA-C14326C81994}" destId="{97F5BC35-4D24-4CAE-A79B-4A9B9B17A198}" srcOrd="0" destOrd="0" presId="urn:microsoft.com/office/officeart/2005/8/layout/cycle5"/>
    <dgm:cxn modelId="{6BBFAC5D-2619-43FF-B139-380BD5757D4A}" type="presParOf" srcId="{ADF3ACC0-F2A3-46D5-82FA-C14326C81994}" destId="{6B23FE69-1BB1-4762-BF45-F16EEFE76FFA}" srcOrd="1" destOrd="0" presId="urn:microsoft.com/office/officeart/2005/8/layout/cycle5"/>
    <dgm:cxn modelId="{972A36DA-FE7A-4149-ABF8-3A67FE4E0EEE}" type="presParOf" srcId="{ADF3ACC0-F2A3-46D5-82FA-C14326C81994}" destId="{0B2C665A-635C-437F-8742-7FE05466507C}" srcOrd="2" destOrd="0" presId="urn:microsoft.com/office/officeart/2005/8/layout/cycle5"/>
    <dgm:cxn modelId="{414FFE56-7A90-4AFF-BC4F-CA78A6950B29}" type="presParOf" srcId="{ADF3ACC0-F2A3-46D5-82FA-C14326C81994}" destId="{A3B6227C-20FD-4B9F-95AA-AC987C064FE3}" srcOrd="3" destOrd="0" presId="urn:microsoft.com/office/officeart/2005/8/layout/cycle5"/>
    <dgm:cxn modelId="{EE23DA43-67CC-4456-AA2D-1C76C74E4817}" type="presParOf" srcId="{ADF3ACC0-F2A3-46D5-82FA-C14326C81994}" destId="{F474E6AF-F1F6-4A7C-BBC7-AEB315BEAD54}" srcOrd="4" destOrd="0" presId="urn:microsoft.com/office/officeart/2005/8/layout/cycle5"/>
    <dgm:cxn modelId="{A27978E7-DD08-4BA1-BEA8-0C705976A3BB}" type="presParOf" srcId="{ADF3ACC0-F2A3-46D5-82FA-C14326C81994}" destId="{7DDA15FE-B780-4287-8CAB-0A32AB55DC1E}" srcOrd="5" destOrd="0" presId="urn:microsoft.com/office/officeart/2005/8/layout/cycle5"/>
    <dgm:cxn modelId="{D9D3D193-236B-4AC4-AEE2-DFB27900D2C3}" type="presParOf" srcId="{ADF3ACC0-F2A3-46D5-82FA-C14326C81994}" destId="{C04FAE47-FDD0-4D04-8C9C-0C7C1C731649}" srcOrd="6" destOrd="0" presId="urn:microsoft.com/office/officeart/2005/8/layout/cycle5"/>
    <dgm:cxn modelId="{7F5D8512-3F3B-42A5-8528-D9BB9D283A3D}" type="presParOf" srcId="{ADF3ACC0-F2A3-46D5-82FA-C14326C81994}" destId="{EA131A19-330C-4B7A-A516-297872E9D60D}" srcOrd="7" destOrd="0" presId="urn:microsoft.com/office/officeart/2005/8/layout/cycle5"/>
    <dgm:cxn modelId="{0455A862-2572-4EFD-A10C-38E81F9840B5}" type="presParOf" srcId="{ADF3ACC0-F2A3-46D5-82FA-C14326C81994}" destId="{825F788C-55FB-4D7A-970C-E299AB17092A}" srcOrd="8" destOrd="0" presId="urn:microsoft.com/office/officeart/2005/8/layout/cycle5"/>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1189CF-846A-46C1-B50E-BE66F7A86701}" type="doc">
      <dgm:prSet loTypeId="urn:microsoft.com/office/officeart/2005/8/layout/cycle5" loCatId="cycle" qsTypeId="urn:microsoft.com/office/officeart/2005/8/quickstyle/simple4" qsCatId="simple" csTypeId="urn:microsoft.com/office/officeart/2005/8/colors/accent6_2" csCatId="accent6" phldr="1"/>
      <dgm:spPr/>
      <dgm:t>
        <a:bodyPr/>
        <a:lstStyle/>
        <a:p>
          <a:endParaRPr lang="pt-BR"/>
        </a:p>
      </dgm:t>
    </dgm:pt>
    <dgm:pt modelId="{08F43EFE-C5E7-4B59-A4F9-D213C12728C0}">
      <dgm:prSet phldrT="[Texto]" custT="1"/>
      <dgm:spPr>
        <a:gradFill flip="none" rotWithShape="1">
          <a:gsLst>
            <a:gs pos="0">
              <a:srgbClr val="3B6431"/>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5400000" scaled="1"/>
          <a:tileRect/>
        </a:gradFill>
      </dgm:spPr>
      <dgm:t>
        <a:bodyPr/>
        <a:lstStyle/>
        <a:p>
          <a:r>
            <a:rPr lang="pt-BR" sz="2200" b="1" dirty="0" smtClean="0"/>
            <a:t>Saúde</a:t>
          </a:r>
          <a:endParaRPr lang="pt-BR" sz="2200" b="1" dirty="0"/>
        </a:p>
      </dgm:t>
    </dgm:pt>
    <dgm:pt modelId="{967A4052-E500-439D-8718-41D07415E37B}" type="parTrans" cxnId="{BB82B3B6-A2B4-4193-8E52-09849ED533F7}">
      <dgm:prSet/>
      <dgm:spPr/>
      <dgm:t>
        <a:bodyPr/>
        <a:lstStyle/>
        <a:p>
          <a:endParaRPr lang="pt-BR" sz="2200"/>
        </a:p>
      </dgm:t>
    </dgm:pt>
    <dgm:pt modelId="{4ED917F7-F7A6-4B20-9C52-F7EDAE293BD8}" type="sibTrans" cxnId="{BB82B3B6-A2B4-4193-8E52-09849ED533F7}">
      <dgm:prSet/>
      <dgm:spPr>
        <a:solidFill>
          <a:srgbClr val="008000"/>
        </a:solidFill>
        <a:ln w="63500">
          <a:solidFill>
            <a:srgbClr val="77933C"/>
          </a:solidFill>
        </a:ln>
      </dgm:spPr>
      <dgm:t>
        <a:bodyPr/>
        <a:lstStyle/>
        <a:p>
          <a:endParaRPr lang="pt-BR" sz="2200" b="1"/>
        </a:p>
      </dgm:t>
    </dgm:pt>
    <dgm:pt modelId="{EC6BA736-A583-4631-8615-1BDDFE50A81D}">
      <dgm:prSet phldrT="[Texto]" custT="1"/>
      <dgm:spPr>
        <a:gradFill flip="none" rotWithShape="1">
          <a:gsLst>
            <a:gs pos="0">
              <a:srgbClr val="3B6431"/>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5400000" scaled="1"/>
          <a:tileRect/>
        </a:gradFill>
      </dgm:spPr>
      <dgm:t>
        <a:bodyPr/>
        <a:lstStyle/>
        <a:p>
          <a:r>
            <a:rPr lang="pt-BR" sz="2200" b="1" dirty="0" smtClean="0"/>
            <a:t>Desenvolvimento</a:t>
          </a:r>
          <a:endParaRPr lang="pt-BR" sz="2200" b="1" dirty="0"/>
        </a:p>
      </dgm:t>
    </dgm:pt>
    <dgm:pt modelId="{F6138E1E-547D-46AE-A03E-F1E8B6B68450}" type="parTrans" cxnId="{AD08B6DE-C92E-44B4-AF35-1FA23327FD0C}">
      <dgm:prSet/>
      <dgm:spPr/>
      <dgm:t>
        <a:bodyPr/>
        <a:lstStyle/>
        <a:p>
          <a:endParaRPr lang="pt-BR" sz="2200"/>
        </a:p>
      </dgm:t>
    </dgm:pt>
    <dgm:pt modelId="{1141CFC1-A799-4D9F-BC75-CF9C6A4838C4}" type="sibTrans" cxnId="{AD08B6DE-C92E-44B4-AF35-1FA23327FD0C}">
      <dgm:prSet/>
      <dgm:spPr>
        <a:ln w="63500">
          <a:solidFill>
            <a:srgbClr val="77933C"/>
          </a:solidFill>
        </a:ln>
      </dgm:spPr>
      <dgm:t>
        <a:bodyPr/>
        <a:lstStyle/>
        <a:p>
          <a:endParaRPr lang="pt-BR" sz="2200"/>
        </a:p>
      </dgm:t>
    </dgm:pt>
    <dgm:pt modelId="{ADF3ACC0-F2A3-46D5-82FA-C14326C81994}" type="pres">
      <dgm:prSet presAssocID="{561189CF-846A-46C1-B50E-BE66F7A86701}" presName="cycle" presStyleCnt="0">
        <dgm:presLayoutVars>
          <dgm:dir/>
          <dgm:resizeHandles val="exact"/>
        </dgm:presLayoutVars>
      </dgm:prSet>
      <dgm:spPr/>
      <dgm:t>
        <a:bodyPr/>
        <a:lstStyle/>
        <a:p>
          <a:endParaRPr lang="pt-BR"/>
        </a:p>
      </dgm:t>
    </dgm:pt>
    <dgm:pt modelId="{4CB80D8A-6518-4710-88B5-92045F54DD54}" type="pres">
      <dgm:prSet presAssocID="{08F43EFE-C5E7-4B59-A4F9-D213C12728C0}" presName="node" presStyleLbl="node1" presStyleIdx="0" presStyleCnt="2" custScaleX="54431" custScaleY="50092" custRadScaleRad="100308" custRadScaleInc="-7460">
        <dgm:presLayoutVars>
          <dgm:bulletEnabled val="1"/>
        </dgm:presLayoutVars>
      </dgm:prSet>
      <dgm:spPr/>
      <dgm:t>
        <a:bodyPr/>
        <a:lstStyle/>
        <a:p>
          <a:endParaRPr lang="pt-BR"/>
        </a:p>
      </dgm:t>
    </dgm:pt>
    <dgm:pt modelId="{6576BB63-3CD0-43E5-9B61-EDF2294E03E2}" type="pres">
      <dgm:prSet presAssocID="{08F43EFE-C5E7-4B59-A4F9-D213C12728C0}" presName="spNode" presStyleCnt="0"/>
      <dgm:spPr/>
    </dgm:pt>
    <dgm:pt modelId="{DA8B2913-192A-4921-86EA-624EFBBE9A16}" type="pres">
      <dgm:prSet presAssocID="{4ED917F7-F7A6-4B20-9C52-F7EDAE293BD8}" presName="sibTrans" presStyleLbl="sibTrans1D1" presStyleIdx="0" presStyleCnt="2"/>
      <dgm:spPr/>
      <dgm:t>
        <a:bodyPr/>
        <a:lstStyle/>
        <a:p>
          <a:endParaRPr lang="pt-BR"/>
        </a:p>
      </dgm:t>
    </dgm:pt>
    <dgm:pt modelId="{CB722887-779C-4A0E-B396-F2F9A588F506}" type="pres">
      <dgm:prSet presAssocID="{EC6BA736-A583-4631-8615-1BDDFE50A81D}" presName="node" presStyleLbl="node1" presStyleIdx="1" presStyleCnt="2" custScaleX="92104" custScaleY="70613" custRadScaleRad="90974" custRadScaleInc="6728">
        <dgm:presLayoutVars>
          <dgm:bulletEnabled val="1"/>
        </dgm:presLayoutVars>
      </dgm:prSet>
      <dgm:spPr/>
      <dgm:t>
        <a:bodyPr/>
        <a:lstStyle/>
        <a:p>
          <a:endParaRPr lang="pt-BR"/>
        </a:p>
      </dgm:t>
    </dgm:pt>
    <dgm:pt modelId="{3C244C45-D42E-444F-B9D9-E9B1E71DC29A}" type="pres">
      <dgm:prSet presAssocID="{EC6BA736-A583-4631-8615-1BDDFE50A81D}" presName="spNode" presStyleCnt="0"/>
      <dgm:spPr/>
    </dgm:pt>
    <dgm:pt modelId="{D6E0DF1C-13C2-42D6-A0FD-14F21D132C3B}" type="pres">
      <dgm:prSet presAssocID="{1141CFC1-A799-4D9F-BC75-CF9C6A4838C4}" presName="sibTrans" presStyleLbl="sibTrans1D1" presStyleIdx="1" presStyleCnt="2"/>
      <dgm:spPr/>
      <dgm:t>
        <a:bodyPr/>
        <a:lstStyle/>
        <a:p>
          <a:endParaRPr lang="pt-BR"/>
        </a:p>
      </dgm:t>
    </dgm:pt>
  </dgm:ptLst>
  <dgm:cxnLst>
    <dgm:cxn modelId="{3FF1E95E-0287-4886-B310-B1671BB1F433}" type="presOf" srcId="{EC6BA736-A583-4631-8615-1BDDFE50A81D}" destId="{CB722887-779C-4A0E-B396-F2F9A588F506}" srcOrd="0" destOrd="0" presId="urn:microsoft.com/office/officeart/2005/8/layout/cycle5"/>
    <dgm:cxn modelId="{BB82B3B6-A2B4-4193-8E52-09849ED533F7}" srcId="{561189CF-846A-46C1-B50E-BE66F7A86701}" destId="{08F43EFE-C5E7-4B59-A4F9-D213C12728C0}" srcOrd="0" destOrd="0" parTransId="{967A4052-E500-439D-8718-41D07415E37B}" sibTransId="{4ED917F7-F7A6-4B20-9C52-F7EDAE293BD8}"/>
    <dgm:cxn modelId="{AD08B6DE-C92E-44B4-AF35-1FA23327FD0C}" srcId="{561189CF-846A-46C1-B50E-BE66F7A86701}" destId="{EC6BA736-A583-4631-8615-1BDDFE50A81D}" srcOrd="1" destOrd="0" parTransId="{F6138E1E-547D-46AE-A03E-F1E8B6B68450}" sibTransId="{1141CFC1-A799-4D9F-BC75-CF9C6A4838C4}"/>
    <dgm:cxn modelId="{3D8D73C3-D0EC-4D56-9AC1-879B0C24F53E}" type="presOf" srcId="{4ED917F7-F7A6-4B20-9C52-F7EDAE293BD8}" destId="{DA8B2913-192A-4921-86EA-624EFBBE9A16}" srcOrd="0" destOrd="0" presId="urn:microsoft.com/office/officeart/2005/8/layout/cycle5"/>
    <dgm:cxn modelId="{F3172775-1F88-435C-BD9F-CD60F7CE8288}" type="presOf" srcId="{1141CFC1-A799-4D9F-BC75-CF9C6A4838C4}" destId="{D6E0DF1C-13C2-42D6-A0FD-14F21D132C3B}" srcOrd="0" destOrd="0" presId="urn:microsoft.com/office/officeart/2005/8/layout/cycle5"/>
    <dgm:cxn modelId="{F168AE00-42EE-4D8F-A1B1-8F76EDA53835}" type="presOf" srcId="{561189CF-846A-46C1-B50E-BE66F7A86701}" destId="{ADF3ACC0-F2A3-46D5-82FA-C14326C81994}" srcOrd="0" destOrd="0" presId="urn:microsoft.com/office/officeart/2005/8/layout/cycle5"/>
    <dgm:cxn modelId="{9D97DA3C-EE02-4CE1-B38F-E5C4C7FD8A89}" type="presOf" srcId="{08F43EFE-C5E7-4B59-A4F9-D213C12728C0}" destId="{4CB80D8A-6518-4710-88B5-92045F54DD54}" srcOrd="0" destOrd="0" presId="urn:microsoft.com/office/officeart/2005/8/layout/cycle5"/>
    <dgm:cxn modelId="{0B6D067C-4FF2-4C28-A559-234A016DE09E}" type="presParOf" srcId="{ADF3ACC0-F2A3-46D5-82FA-C14326C81994}" destId="{4CB80D8A-6518-4710-88B5-92045F54DD54}" srcOrd="0" destOrd="0" presId="urn:microsoft.com/office/officeart/2005/8/layout/cycle5"/>
    <dgm:cxn modelId="{B8C98F5A-9323-4E51-A676-87CDCA42B796}" type="presParOf" srcId="{ADF3ACC0-F2A3-46D5-82FA-C14326C81994}" destId="{6576BB63-3CD0-43E5-9B61-EDF2294E03E2}" srcOrd="1" destOrd="0" presId="urn:microsoft.com/office/officeart/2005/8/layout/cycle5"/>
    <dgm:cxn modelId="{3E7BDCD8-4F21-4892-93DC-A465E1EA1E32}" type="presParOf" srcId="{ADF3ACC0-F2A3-46D5-82FA-C14326C81994}" destId="{DA8B2913-192A-4921-86EA-624EFBBE9A16}" srcOrd="2" destOrd="0" presId="urn:microsoft.com/office/officeart/2005/8/layout/cycle5"/>
    <dgm:cxn modelId="{52599DAB-8748-4328-850E-D1D7062A20C5}" type="presParOf" srcId="{ADF3ACC0-F2A3-46D5-82FA-C14326C81994}" destId="{CB722887-779C-4A0E-B396-F2F9A588F506}" srcOrd="3" destOrd="0" presId="urn:microsoft.com/office/officeart/2005/8/layout/cycle5"/>
    <dgm:cxn modelId="{42910313-8CF3-4ED5-AA29-F481675A0B64}" type="presParOf" srcId="{ADF3ACC0-F2A3-46D5-82FA-C14326C81994}" destId="{3C244C45-D42E-444F-B9D9-E9B1E71DC29A}" srcOrd="4" destOrd="0" presId="urn:microsoft.com/office/officeart/2005/8/layout/cycle5"/>
    <dgm:cxn modelId="{69B15E56-4480-485B-AEEF-3581BF0F6E3B}" type="presParOf" srcId="{ADF3ACC0-F2A3-46D5-82FA-C14326C81994}" destId="{D6E0DF1C-13C2-42D6-A0FD-14F21D132C3B}" srcOrd="5" destOrd="0" presId="urn:microsoft.com/office/officeart/2005/8/layout/cycle5"/>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1189CF-846A-46C1-B50E-BE66F7A86701}" type="doc">
      <dgm:prSet loTypeId="urn:microsoft.com/office/officeart/2005/8/layout/process1" loCatId="process" qsTypeId="urn:microsoft.com/office/officeart/2005/8/quickstyle/simple4" qsCatId="simple" csTypeId="urn:microsoft.com/office/officeart/2005/8/colors/accent6_2" csCatId="accent6" phldr="1"/>
      <dgm:spPr/>
      <dgm:t>
        <a:bodyPr/>
        <a:lstStyle/>
        <a:p>
          <a:endParaRPr lang="pt-BR"/>
        </a:p>
      </dgm:t>
    </dgm:pt>
    <dgm:pt modelId="{08F43EFE-C5E7-4B59-A4F9-D213C12728C0}">
      <dgm:prSet phldrT="[Texto]"/>
      <dgm:spPr>
        <a:gradFill flip="none" rotWithShape="1">
          <a:gsLst>
            <a:gs pos="0">
              <a:srgbClr val="3B6431"/>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5400000" scaled="1"/>
          <a:tileRect/>
        </a:gradFill>
      </dgm:spPr>
      <dgm:t>
        <a:bodyPr/>
        <a:lstStyle/>
        <a:p>
          <a:r>
            <a:rPr lang="pt-BR" b="1" dirty="0" smtClean="0"/>
            <a:t>Segurança Jurídica </a:t>
          </a:r>
          <a:endParaRPr lang="pt-BR" b="1" dirty="0"/>
        </a:p>
      </dgm:t>
    </dgm:pt>
    <dgm:pt modelId="{967A4052-E500-439D-8718-41D07415E37B}" type="parTrans" cxnId="{BB82B3B6-A2B4-4193-8E52-09849ED533F7}">
      <dgm:prSet/>
      <dgm:spPr/>
      <dgm:t>
        <a:bodyPr/>
        <a:lstStyle/>
        <a:p>
          <a:endParaRPr lang="pt-BR"/>
        </a:p>
      </dgm:t>
    </dgm:pt>
    <dgm:pt modelId="{4ED917F7-F7A6-4B20-9C52-F7EDAE293BD8}" type="sibTrans" cxnId="{BB82B3B6-A2B4-4193-8E52-09849ED533F7}">
      <dgm:prSet/>
      <dgm:spPr>
        <a:solidFill>
          <a:srgbClr val="77933C"/>
        </a:solidFill>
        <a:ln w="63500">
          <a:solidFill>
            <a:srgbClr val="77933C"/>
          </a:solidFill>
        </a:ln>
      </dgm:spPr>
      <dgm:t>
        <a:bodyPr/>
        <a:lstStyle/>
        <a:p>
          <a:endParaRPr lang="pt-BR" b="1"/>
        </a:p>
      </dgm:t>
    </dgm:pt>
    <dgm:pt modelId="{EC6BA736-A583-4631-8615-1BDDFE50A81D}">
      <dgm:prSet phldrT="[Texto]"/>
      <dgm:spPr>
        <a:gradFill flip="none" rotWithShape="1">
          <a:gsLst>
            <a:gs pos="0">
              <a:srgbClr val="3B6431"/>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5400000" scaled="1"/>
          <a:tileRect/>
        </a:gradFill>
      </dgm:spPr>
      <dgm:t>
        <a:bodyPr/>
        <a:lstStyle/>
        <a:p>
          <a:r>
            <a:rPr lang="pt-BR" b="1" dirty="0" smtClean="0"/>
            <a:t>Desenvolvimento</a:t>
          </a:r>
          <a:endParaRPr lang="pt-BR" b="1" dirty="0"/>
        </a:p>
      </dgm:t>
    </dgm:pt>
    <dgm:pt modelId="{F6138E1E-547D-46AE-A03E-F1E8B6B68450}" type="parTrans" cxnId="{AD08B6DE-C92E-44B4-AF35-1FA23327FD0C}">
      <dgm:prSet/>
      <dgm:spPr/>
      <dgm:t>
        <a:bodyPr/>
        <a:lstStyle/>
        <a:p>
          <a:endParaRPr lang="pt-BR"/>
        </a:p>
      </dgm:t>
    </dgm:pt>
    <dgm:pt modelId="{1141CFC1-A799-4D9F-BC75-CF9C6A4838C4}" type="sibTrans" cxnId="{AD08B6DE-C92E-44B4-AF35-1FA23327FD0C}">
      <dgm:prSet/>
      <dgm:spPr>
        <a:ln w="63500">
          <a:solidFill>
            <a:srgbClr val="77933C"/>
          </a:solidFill>
        </a:ln>
      </dgm:spPr>
      <dgm:t>
        <a:bodyPr/>
        <a:lstStyle/>
        <a:p>
          <a:endParaRPr lang="pt-BR"/>
        </a:p>
      </dgm:t>
    </dgm:pt>
    <dgm:pt modelId="{23A27CEC-C826-43DE-B912-7A155D9E8822}" type="pres">
      <dgm:prSet presAssocID="{561189CF-846A-46C1-B50E-BE66F7A86701}" presName="Name0" presStyleCnt="0">
        <dgm:presLayoutVars>
          <dgm:dir/>
          <dgm:resizeHandles val="exact"/>
        </dgm:presLayoutVars>
      </dgm:prSet>
      <dgm:spPr/>
      <dgm:t>
        <a:bodyPr/>
        <a:lstStyle/>
        <a:p>
          <a:endParaRPr lang="pt-BR"/>
        </a:p>
      </dgm:t>
    </dgm:pt>
    <dgm:pt modelId="{064033E0-FD5B-482E-A20B-E3A9F263D5DF}" type="pres">
      <dgm:prSet presAssocID="{08F43EFE-C5E7-4B59-A4F9-D213C12728C0}" presName="node" presStyleLbl="node1" presStyleIdx="0" presStyleCnt="2">
        <dgm:presLayoutVars>
          <dgm:bulletEnabled val="1"/>
        </dgm:presLayoutVars>
      </dgm:prSet>
      <dgm:spPr/>
      <dgm:t>
        <a:bodyPr/>
        <a:lstStyle/>
        <a:p>
          <a:endParaRPr lang="pt-BR"/>
        </a:p>
      </dgm:t>
    </dgm:pt>
    <dgm:pt modelId="{7EECCF69-5640-4E48-AA76-7CBBF82D7F27}" type="pres">
      <dgm:prSet presAssocID="{4ED917F7-F7A6-4B20-9C52-F7EDAE293BD8}" presName="sibTrans" presStyleLbl="sibTrans2D1" presStyleIdx="0" presStyleCnt="1"/>
      <dgm:spPr/>
      <dgm:t>
        <a:bodyPr/>
        <a:lstStyle/>
        <a:p>
          <a:endParaRPr lang="pt-BR"/>
        </a:p>
      </dgm:t>
    </dgm:pt>
    <dgm:pt modelId="{D195677A-3D8D-453D-AF8F-7DBC5A33378E}" type="pres">
      <dgm:prSet presAssocID="{4ED917F7-F7A6-4B20-9C52-F7EDAE293BD8}" presName="connectorText" presStyleLbl="sibTrans2D1" presStyleIdx="0" presStyleCnt="1"/>
      <dgm:spPr/>
      <dgm:t>
        <a:bodyPr/>
        <a:lstStyle/>
        <a:p>
          <a:endParaRPr lang="pt-BR"/>
        </a:p>
      </dgm:t>
    </dgm:pt>
    <dgm:pt modelId="{EF911965-4D0F-4E62-B549-47B3285813CC}" type="pres">
      <dgm:prSet presAssocID="{EC6BA736-A583-4631-8615-1BDDFE50A81D}" presName="node" presStyleLbl="node1" presStyleIdx="1" presStyleCnt="2">
        <dgm:presLayoutVars>
          <dgm:bulletEnabled val="1"/>
        </dgm:presLayoutVars>
      </dgm:prSet>
      <dgm:spPr/>
      <dgm:t>
        <a:bodyPr/>
        <a:lstStyle/>
        <a:p>
          <a:endParaRPr lang="pt-BR"/>
        </a:p>
      </dgm:t>
    </dgm:pt>
  </dgm:ptLst>
  <dgm:cxnLst>
    <dgm:cxn modelId="{F502B776-A60F-4F64-931D-44AFD8D5E366}" type="presOf" srcId="{08F43EFE-C5E7-4B59-A4F9-D213C12728C0}" destId="{064033E0-FD5B-482E-A20B-E3A9F263D5DF}" srcOrd="0" destOrd="0" presId="urn:microsoft.com/office/officeart/2005/8/layout/process1"/>
    <dgm:cxn modelId="{BB82B3B6-A2B4-4193-8E52-09849ED533F7}" srcId="{561189CF-846A-46C1-B50E-BE66F7A86701}" destId="{08F43EFE-C5E7-4B59-A4F9-D213C12728C0}" srcOrd="0" destOrd="0" parTransId="{967A4052-E500-439D-8718-41D07415E37B}" sibTransId="{4ED917F7-F7A6-4B20-9C52-F7EDAE293BD8}"/>
    <dgm:cxn modelId="{804A3BA9-AFA2-4015-B337-3360DDBAF796}" type="presOf" srcId="{EC6BA736-A583-4631-8615-1BDDFE50A81D}" destId="{EF911965-4D0F-4E62-B549-47B3285813CC}" srcOrd="0" destOrd="0" presId="urn:microsoft.com/office/officeart/2005/8/layout/process1"/>
    <dgm:cxn modelId="{C699A134-21E5-4DFB-8EFE-1DBAD2CA841D}" type="presOf" srcId="{4ED917F7-F7A6-4B20-9C52-F7EDAE293BD8}" destId="{7EECCF69-5640-4E48-AA76-7CBBF82D7F27}" srcOrd="0" destOrd="0" presId="urn:microsoft.com/office/officeart/2005/8/layout/process1"/>
    <dgm:cxn modelId="{0A01C7D2-C156-4F2C-BEF1-3CB841C6185B}" type="presOf" srcId="{561189CF-846A-46C1-B50E-BE66F7A86701}" destId="{23A27CEC-C826-43DE-B912-7A155D9E8822}" srcOrd="0" destOrd="0" presId="urn:microsoft.com/office/officeart/2005/8/layout/process1"/>
    <dgm:cxn modelId="{8FD53DEA-9A83-4A69-B671-82F1C7C3E02F}" type="presOf" srcId="{4ED917F7-F7A6-4B20-9C52-F7EDAE293BD8}" destId="{D195677A-3D8D-453D-AF8F-7DBC5A33378E}" srcOrd="1" destOrd="0" presId="urn:microsoft.com/office/officeart/2005/8/layout/process1"/>
    <dgm:cxn modelId="{AD08B6DE-C92E-44B4-AF35-1FA23327FD0C}" srcId="{561189CF-846A-46C1-B50E-BE66F7A86701}" destId="{EC6BA736-A583-4631-8615-1BDDFE50A81D}" srcOrd="1" destOrd="0" parTransId="{F6138E1E-547D-46AE-A03E-F1E8B6B68450}" sibTransId="{1141CFC1-A799-4D9F-BC75-CF9C6A4838C4}"/>
    <dgm:cxn modelId="{4FA172F5-9E7C-4EED-987A-080275A34102}" type="presParOf" srcId="{23A27CEC-C826-43DE-B912-7A155D9E8822}" destId="{064033E0-FD5B-482E-A20B-E3A9F263D5DF}" srcOrd="0" destOrd="0" presId="urn:microsoft.com/office/officeart/2005/8/layout/process1"/>
    <dgm:cxn modelId="{737365C7-BF75-48F6-8721-1160E168DC99}" type="presParOf" srcId="{23A27CEC-C826-43DE-B912-7A155D9E8822}" destId="{7EECCF69-5640-4E48-AA76-7CBBF82D7F27}" srcOrd="1" destOrd="0" presId="urn:microsoft.com/office/officeart/2005/8/layout/process1"/>
    <dgm:cxn modelId="{48238903-3423-4CC6-B4F1-FAE73BD54BF6}" type="presParOf" srcId="{7EECCF69-5640-4E48-AA76-7CBBF82D7F27}" destId="{D195677A-3D8D-453D-AF8F-7DBC5A33378E}" srcOrd="0" destOrd="0" presId="urn:microsoft.com/office/officeart/2005/8/layout/process1"/>
    <dgm:cxn modelId="{AA59EBD3-3CDA-4D7E-8527-6D1CE69CC234}" type="presParOf" srcId="{23A27CEC-C826-43DE-B912-7A155D9E8822}" destId="{EF911965-4D0F-4E62-B549-47B3285813CC}" srcOrd="2" destOrd="0" presId="urn:microsoft.com/office/officeart/2005/8/layout/process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5BC35-4D24-4CAE-A79B-4A9B9B17A198}">
      <dsp:nvSpPr>
        <dsp:cNvPr id="0" name=""/>
        <dsp:cNvSpPr/>
      </dsp:nvSpPr>
      <dsp:spPr>
        <a:xfrm>
          <a:off x="2693744" y="1823"/>
          <a:ext cx="2702973" cy="1566843"/>
        </a:xfrm>
        <a:prstGeom prst="roundRect">
          <a:avLst/>
        </a:prstGeom>
        <a:gradFill flip="none" rotWithShape="1">
          <a:gsLst>
            <a:gs pos="0">
              <a:srgbClr val="3B6431"/>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54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b="1" kern="1200" dirty="0" smtClean="0"/>
            <a:t>Saúde</a:t>
          </a:r>
          <a:endParaRPr lang="pt-BR" sz="2000" b="1" kern="1200" dirty="0"/>
        </a:p>
      </dsp:txBody>
      <dsp:txXfrm>
        <a:off x="2770231" y="78310"/>
        <a:ext cx="2549999" cy="1413869"/>
      </dsp:txXfrm>
    </dsp:sp>
    <dsp:sp modelId="{0B2C665A-635C-437F-8742-7FE05466507C}">
      <dsp:nvSpPr>
        <dsp:cNvPr id="0" name=""/>
        <dsp:cNvSpPr/>
      </dsp:nvSpPr>
      <dsp:spPr>
        <a:xfrm>
          <a:off x="1956203" y="785245"/>
          <a:ext cx="4178055" cy="4178055"/>
        </a:xfrm>
        <a:custGeom>
          <a:avLst/>
          <a:gdLst/>
          <a:ahLst/>
          <a:cxnLst/>
          <a:rect l="0" t="0" r="0" b="0"/>
          <a:pathLst>
            <a:path>
              <a:moveTo>
                <a:pt x="3717638" y="780721"/>
              </a:moveTo>
              <a:arcTo wR="2089027" hR="2089027" stAng="19273450" swAng="2102587"/>
            </a:path>
          </a:pathLst>
        </a:custGeom>
        <a:noFill/>
        <a:ln w="63500" cap="flat" cmpd="sng" algn="ctr">
          <a:solidFill>
            <a:srgbClr val="77933C"/>
          </a:solidFill>
          <a:prstDash val="solid"/>
          <a:headEnd type="arrow"/>
          <a:tailEnd type="arrow"/>
        </a:ln>
        <a:effectLst/>
      </dsp:spPr>
      <dsp:style>
        <a:lnRef idx="1">
          <a:scrgbClr r="0" g="0" b="0"/>
        </a:lnRef>
        <a:fillRef idx="0">
          <a:scrgbClr r="0" g="0" b="0"/>
        </a:fillRef>
        <a:effectRef idx="0">
          <a:scrgbClr r="0" g="0" b="0"/>
        </a:effectRef>
        <a:fontRef idx="minor"/>
      </dsp:style>
    </dsp:sp>
    <dsp:sp modelId="{A3B6227C-20FD-4B9F-95AA-AC987C064FE3}">
      <dsp:nvSpPr>
        <dsp:cNvPr id="0" name=""/>
        <dsp:cNvSpPr/>
      </dsp:nvSpPr>
      <dsp:spPr>
        <a:xfrm>
          <a:off x="4464038" y="3135365"/>
          <a:ext cx="2780689" cy="1566843"/>
        </a:xfrm>
        <a:prstGeom prst="roundRect">
          <a:avLst/>
        </a:prstGeom>
        <a:gradFill flip="none" rotWithShape="1">
          <a:gsLst>
            <a:gs pos="0">
              <a:srgbClr val="3B6431"/>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54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b="1" kern="1200" dirty="0" smtClean="0"/>
            <a:t>Desenvolvimento</a:t>
          </a:r>
          <a:endParaRPr lang="pt-BR" sz="2000" b="1" kern="1200" dirty="0"/>
        </a:p>
      </dsp:txBody>
      <dsp:txXfrm>
        <a:off x="4540525" y="3211852"/>
        <a:ext cx="2627715" cy="1413869"/>
      </dsp:txXfrm>
    </dsp:sp>
    <dsp:sp modelId="{7DDA15FE-B780-4287-8CAB-0A32AB55DC1E}">
      <dsp:nvSpPr>
        <dsp:cNvPr id="0" name=""/>
        <dsp:cNvSpPr/>
      </dsp:nvSpPr>
      <dsp:spPr>
        <a:xfrm>
          <a:off x="1956203" y="785245"/>
          <a:ext cx="4178055" cy="4178055"/>
        </a:xfrm>
        <a:custGeom>
          <a:avLst/>
          <a:gdLst/>
          <a:ahLst/>
          <a:cxnLst/>
          <a:rect l="0" t="0" r="0" b="0"/>
          <a:pathLst>
            <a:path>
              <a:moveTo>
                <a:pt x="2729660" y="4077400"/>
              </a:moveTo>
              <a:arcTo wR="2089027" hR="2089027" stAng="4328496" swAng="2143009"/>
            </a:path>
          </a:pathLst>
        </a:custGeom>
        <a:noFill/>
        <a:ln w="63500" cap="flat" cmpd="sng" algn="ctr">
          <a:solidFill>
            <a:srgbClr val="77933C"/>
          </a:solidFill>
          <a:prstDash val="solid"/>
          <a:headEnd type="arrow"/>
          <a:tailEnd type="none"/>
        </a:ln>
        <a:effectLst/>
      </dsp:spPr>
      <dsp:style>
        <a:lnRef idx="1">
          <a:scrgbClr r="0" g="0" b="0"/>
        </a:lnRef>
        <a:fillRef idx="0">
          <a:scrgbClr r="0" g="0" b="0"/>
        </a:fillRef>
        <a:effectRef idx="0">
          <a:scrgbClr r="0" g="0" b="0"/>
        </a:effectRef>
        <a:fontRef idx="minor"/>
      </dsp:style>
    </dsp:sp>
    <dsp:sp modelId="{C04FAE47-FDD0-4D04-8C9C-0C7C1C731649}">
      <dsp:nvSpPr>
        <dsp:cNvPr id="0" name=""/>
        <dsp:cNvSpPr/>
      </dsp:nvSpPr>
      <dsp:spPr>
        <a:xfrm>
          <a:off x="901744" y="3135365"/>
          <a:ext cx="2668671" cy="1566843"/>
        </a:xfrm>
        <a:prstGeom prst="roundRect">
          <a:avLst/>
        </a:prstGeom>
        <a:gradFill flip="none" rotWithShape="1">
          <a:gsLst>
            <a:gs pos="0">
              <a:srgbClr val="3B6431"/>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54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b="1" kern="1200" dirty="0" smtClean="0"/>
            <a:t>Segurança</a:t>
          </a:r>
          <a:r>
            <a:rPr lang="pt-BR" sz="1000" kern="1200" dirty="0" smtClean="0"/>
            <a:t> </a:t>
          </a:r>
          <a:r>
            <a:rPr lang="pt-BR" sz="2000" b="1" kern="1200" dirty="0" smtClean="0"/>
            <a:t>Jurídica</a:t>
          </a:r>
          <a:endParaRPr lang="pt-BR" sz="2000" b="1" kern="1200" dirty="0"/>
        </a:p>
      </dsp:txBody>
      <dsp:txXfrm>
        <a:off x="978231" y="3211852"/>
        <a:ext cx="2515697" cy="1413869"/>
      </dsp:txXfrm>
    </dsp:sp>
    <dsp:sp modelId="{825F788C-55FB-4D7A-970C-E299AB17092A}">
      <dsp:nvSpPr>
        <dsp:cNvPr id="0" name=""/>
        <dsp:cNvSpPr/>
      </dsp:nvSpPr>
      <dsp:spPr>
        <a:xfrm>
          <a:off x="1956203" y="785245"/>
          <a:ext cx="4178055" cy="4178055"/>
        </a:xfrm>
        <a:custGeom>
          <a:avLst/>
          <a:gdLst/>
          <a:ahLst/>
          <a:cxnLst/>
          <a:rect l="0" t="0" r="0" b="0"/>
          <a:pathLst>
            <a:path>
              <a:moveTo>
                <a:pt x="4431" y="1953027"/>
              </a:moveTo>
              <a:arcTo wR="2089027" hR="2089027" stAng="11023963" swAng="2102587"/>
            </a:path>
          </a:pathLst>
        </a:custGeom>
        <a:noFill/>
        <a:ln w="63500" cap="flat" cmpd="sng" algn="ctr">
          <a:solidFill>
            <a:srgbClr val="77933C"/>
          </a:solidFill>
          <a:prstDash val="solid"/>
          <a:headEnd type="none"/>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80D8A-6518-4710-88B5-92045F54DD54}">
      <dsp:nvSpPr>
        <dsp:cNvPr id="0" name=""/>
        <dsp:cNvSpPr/>
      </dsp:nvSpPr>
      <dsp:spPr>
        <a:xfrm>
          <a:off x="465293" y="2238237"/>
          <a:ext cx="1893657" cy="1132757"/>
        </a:xfrm>
        <a:prstGeom prst="roundRect">
          <a:avLst/>
        </a:prstGeom>
        <a:gradFill flip="none" rotWithShape="1">
          <a:gsLst>
            <a:gs pos="0">
              <a:srgbClr val="3B6431"/>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54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pt-BR" sz="2200" b="1" kern="1200" dirty="0" smtClean="0"/>
            <a:t>Saúde</a:t>
          </a:r>
          <a:endParaRPr lang="pt-BR" sz="2200" b="1" kern="1200" dirty="0"/>
        </a:p>
      </dsp:txBody>
      <dsp:txXfrm>
        <a:off x="520590" y="2293534"/>
        <a:ext cx="1783063" cy="1022163"/>
      </dsp:txXfrm>
    </dsp:sp>
    <dsp:sp modelId="{DA8B2913-192A-4921-86EA-624EFBBE9A16}">
      <dsp:nvSpPr>
        <dsp:cNvPr id="0" name=""/>
        <dsp:cNvSpPr/>
      </dsp:nvSpPr>
      <dsp:spPr>
        <a:xfrm>
          <a:off x="1335881" y="977182"/>
          <a:ext cx="3835553" cy="3835553"/>
        </a:xfrm>
        <a:custGeom>
          <a:avLst/>
          <a:gdLst/>
          <a:ahLst/>
          <a:cxnLst/>
          <a:rect l="0" t="0" r="0" b="0"/>
          <a:pathLst>
            <a:path>
              <a:moveTo>
                <a:pt x="468586" y="661705"/>
              </a:moveTo>
              <a:arcTo wR="1917776" hR="1917776" stAng="13255007" swAng="5379539"/>
            </a:path>
          </a:pathLst>
        </a:custGeom>
        <a:noFill/>
        <a:ln w="63500" cap="flat" cmpd="sng" algn="ctr">
          <a:solidFill>
            <a:srgbClr val="77933C"/>
          </a:solidFill>
          <a:prstDash val="solid"/>
          <a:tailEnd type="arrow"/>
        </a:ln>
        <a:effectLst/>
      </dsp:spPr>
      <dsp:style>
        <a:lnRef idx="1">
          <a:scrgbClr r="0" g="0" b="0"/>
        </a:lnRef>
        <a:fillRef idx="0">
          <a:scrgbClr r="0" g="0" b="0"/>
        </a:fillRef>
        <a:effectRef idx="0">
          <a:scrgbClr r="0" g="0" b="0"/>
        </a:effectRef>
        <a:fontRef idx="minor"/>
      </dsp:style>
    </dsp:sp>
    <dsp:sp modelId="{CB722887-779C-4A0E-B396-F2F9A588F506}">
      <dsp:nvSpPr>
        <dsp:cNvPr id="0" name=""/>
        <dsp:cNvSpPr/>
      </dsp:nvSpPr>
      <dsp:spPr>
        <a:xfrm>
          <a:off x="3468136" y="1978904"/>
          <a:ext cx="3204303" cy="1596809"/>
        </a:xfrm>
        <a:prstGeom prst="roundRect">
          <a:avLst/>
        </a:prstGeom>
        <a:gradFill flip="none" rotWithShape="1">
          <a:gsLst>
            <a:gs pos="0">
              <a:srgbClr val="3B6431"/>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54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pt-BR" sz="2200" b="1" kern="1200" dirty="0" smtClean="0"/>
            <a:t>Desenvolvimento</a:t>
          </a:r>
          <a:endParaRPr lang="pt-BR" sz="2200" b="1" kern="1200" dirty="0"/>
        </a:p>
      </dsp:txBody>
      <dsp:txXfrm>
        <a:off x="3546086" y="2056854"/>
        <a:ext cx="3048403" cy="1440909"/>
      </dsp:txXfrm>
    </dsp:sp>
    <dsp:sp modelId="{D6E0DF1C-13C2-42D6-A0FD-14F21D132C3B}">
      <dsp:nvSpPr>
        <dsp:cNvPr id="0" name=""/>
        <dsp:cNvSpPr/>
      </dsp:nvSpPr>
      <dsp:spPr>
        <a:xfrm>
          <a:off x="1322864" y="557922"/>
          <a:ext cx="3835553" cy="3835553"/>
        </a:xfrm>
        <a:custGeom>
          <a:avLst/>
          <a:gdLst/>
          <a:ahLst/>
          <a:cxnLst/>
          <a:rect l="0" t="0" r="0" b="0"/>
          <a:pathLst>
            <a:path>
              <a:moveTo>
                <a:pt x="3029808" y="3480227"/>
              </a:moveTo>
              <a:arcTo wR="1917776" hR="1917776" stAng="3273580" swAng="4683127"/>
            </a:path>
          </a:pathLst>
        </a:custGeom>
        <a:noFill/>
        <a:ln w="63500" cap="flat" cmpd="sng" algn="ctr">
          <a:solidFill>
            <a:srgbClr val="77933C"/>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033E0-FD5B-482E-A20B-E3A9F263D5DF}">
      <dsp:nvSpPr>
        <dsp:cNvPr id="0" name=""/>
        <dsp:cNvSpPr/>
      </dsp:nvSpPr>
      <dsp:spPr>
        <a:xfrm>
          <a:off x="1428" y="1740446"/>
          <a:ext cx="3046809" cy="1828085"/>
        </a:xfrm>
        <a:prstGeom prst="roundRect">
          <a:avLst>
            <a:gd name="adj" fmla="val 10000"/>
          </a:avLst>
        </a:prstGeom>
        <a:gradFill flip="none" rotWithShape="1">
          <a:gsLst>
            <a:gs pos="0">
              <a:srgbClr val="3B6431"/>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54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pt-BR" sz="2200" b="1" kern="1200" dirty="0" smtClean="0"/>
            <a:t>Segurança Jurídica </a:t>
          </a:r>
          <a:endParaRPr lang="pt-BR" sz="2200" b="1" kern="1200" dirty="0"/>
        </a:p>
      </dsp:txBody>
      <dsp:txXfrm>
        <a:off x="54971" y="1793989"/>
        <a:ext cx="2939723" cy="1720999"/>
      </dsp:txXfrm>
    </dsp:sp>
    <dsp:sp modelId="{7EECCF69-5640-4E48-AA76-7CBBF82D7F27}">
      <dsp:nvSpPr>
        <dsp:cNvPr id="0" name=""/>
        <dsp:cNvSpPr/>
      </dsp:nvSpPr>
      <dsp:spPr>
        <a:xfrm>
          <a:off x="3352919" y="2276685"/>
          <a:ext cx="645923" cy="755608"/>
        </a:xfrm>
        <a:prstGeom prst="rightArrow">
          <a:avLst>
            <a:gd name="adj1" fmla="val 60000"/>
            <a:gd name="adj2" fmla="val 50000"/>
          </a:avLst>
        </a:prstGeom>
        <a:solidFill>
          <a:srgbClr val="77933C"/>
        </a:solidFill>
        <a:ln w="63500">
          <a:solidFill>
            <a:srgbClr val="77933C"/>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pt-BR" sz="1800" b="1" kern="1200"/>
        </a:p>
      </dsp:txBody>
      <dsp:txXfrm>
        <a:off x="3352919" y="2427807"/>
        <a:ext cx="452146" cy="453364"/>
      </dsp:txXfrm>
    </dsp:sp>
    <dsp:sp modelId="{EF911965-4D0F-4E62-B549-47B3285813CC}">
      <dsp:nvSpPr>
        <dsp:cNvPr id="0" name=""/>
        <dsp:cNvSpPr/>
      </dsp:nvSpPr>
      <dsp:spPr>
        <a:xfrm>
          <a:off x="4266961" y="1740446"/>
          <a:ext cx="3046809" cy="1828085"/>
        </a:xfrm>
        <a:prstGeom prst="roundRect">
          <a:avLst>
            <a:gd name="adj" fmla="val 10000"/>
          </a:avLst>
        </a:prstGeom>
        <a:gradFill flip="none" rotWithShape="1">
          <a:gsLst>
            <a:gs pos="0">
              <a:srgbClr val="3B6431"/>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54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pt-BR" sz="2200" b="1" kern="1200" dirty="0" smtClean="0"/>
            <a:t>Desenvolvimento</a:t>
          </a:r>
          <a:endParaRPr lang="pt-BR" sz="2200" b="1" kern="1200" dirty="0"/>
        </a:p>
      </dsp:txBody>
      <dsp:txXfrm>
        <a:off x="4320504" y="1793989"/>
        <a:ext cx="2939723" cy="1720999"/>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0.0411</cdr:x>
      <cdr:y>0</cdr:y>
    </cdr:from>
    <cdr:to>
      <cdr:x>0.14693</cdr:x>
      <cdr:y>0.07061</cdr:y>
    </cdr:to>
    <cdr:sp macro="" textlink="">
      <cdr:nvSpPr>
        <cdr:cNvPr id="3" name="CaixaDeTexto 2"/>
        <cdr:cNvSpPr txBox="1"/>
      </cdr:nvSpPr>
      <cdr:spPr>
        <a:xfrm xmlns:a="http://schemas.openxmlformats.org/drawingml/2006/main">
          <a:off x="304800" y="-83849"/>
          <a:ext cx="784923" cy="2847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600" b="0" dirty="0"/>
            <a:t>R$</a:t>
          </a:r>
        </a:p>
      </cdr:txBody>
    </cdr:sp>
  </cdr:relSizeAnchor>
  <cdr:relSizeAnchor xmlns:cdr="http://schemas.openxmlformats.org/drawingml/2006/chartDrawing">
    <cdr:from>
      <cdr:x>0.27419</cdr:x>
      <cdr:y>0.89661</cdr:y>
    </cdr:from>
    <cdr:to>
      <cdr:x>0.57622</cdr:x>
      <cdr:y>0.97279</cdr:y>
    </cdr:to>
    <cdr:sp macro="" textlink="">
      <cdr:nvSpPr>
        <cdr:cNvPr id="4" name="CaixaDeTexto 3"/>
        <cdr:cNvSpPr txBox="1"/>
      </cdr:nvSpPr>
      <cdr:spPr>
        <a:xfrm xmlns:a="http://schemas.openxmlformats.org/drawingml/2006/main">
          <a:off x="2392282" y="4014334"/>
          <a:ext cx="2635181" cy="3410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pt-BR" sz="1600" b="0" dirty="0"/>
            <a:t>Faixa</a:t>
          </a:r>
          <a:r>
            <a:rPr lang="pt-BR" sz="1600" b="0" baseline="0" dirty="0"/>
            <a:t> Etária</a:t>
          </a:r>
          <a:endParaRPr lang="pt-BR" sz="1600" b="0" dirty="0"/>
        </a:p>
      </cdr:txBody>
    </cdr:sp>
  </cdr:relSizeAnchor>
  <cdr:relSizeAnchor xmlns:cdr="http://schemas.openxmlformats.org/drawingml/2006/chartDrawing">
    <cdr:from>
      <cdr:x>0.13395</cdr:x>
      <cdr:y>0.30181</cdr:y>
    </cdr:from>
    <cdr:to>
      <cdr:x>0.88831</cdr:x>
      <cdr:y>0.39479</cdr:y>
    </cdr:to>
    <cdr:sp macro="" textlink="">
      <cdr:nvSpPr>
        <cdr:cNvPr id="5" name="Seta para baixo 4"/>
        <cdr:cNvSpPr/>
      </cdr:nvSpPr>
      <cdr:spPr>
        <a:xfrm xmlns:a="http://schemas.openxmlformats.org/drawingml/2006/main" rot="17773676">
          <a:off x="3603488" y="-1392974"/>
          <a:ext cx="374932" cy="5594915"/>
        </a:xfrm>
        <a:prstGeom xmlns:a="http://schemas.openxmlformats.org/drawingml/2006/main" prst="downArrow">
          <a:avLst/>
        </a:prstGeom>
        <a:solidFill xmlns:a="http://schemas.openxmlformats.org/drawingml/2006/main">
          <a:srgbClr val="0070C0">
            <a:alpha val="52000"/>
          </a:srgbClr>
        </a:solidFill>
        <a:ln xmlns:a="http://schemas.openxmlformats.org/drawingml/2006/main">
          <a:solidFill>
            <a:schemeClr val="accent3">
              <a:lumMod val="75000"/>
            </a:schemeClr>
          </a:solidFill>
        </a:ln>
        <a:scene3d xmlns:a="http://schemas.openxmlformats.org/drawingml/2006/main">
          <a:camera prst="isometricOffAxis1Top">
            <a:rot lat="18600000" lon="7800000" rev="2400000"/>
          </a:camera>
          <a:lightRig rig="threePt" dir="t"/>
        </a:scene3d>
        <a:sp3d xmlns:a="http://schemas.openxmlformats.org/drawingml/2006/main">
          <a:bevelT w="323850" h="158750" prst="convex"/>
          <a:bevelB w="107950" h="1397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pt-BR"/>
        </a:p>
      </cdr:txBody>
    </cdr:sp>
  </cdr:relSizeAnchor>
  <cdr:relSizeAnchor xmlns:cdr="http://schemas.openxmlformats.org/drawingml/2006/chartDrawing">
    <cdr:from>
      <cdr:x>0.33895</cdr:x>
      <cdr:y>0.13228</cdr:y>
    </cdr:from>
    <cdr:to>
      <cdr:x>0.61079</cdr:x>
      <cdr:y>0.22387</cdr:y>
    </cdr:to>
    <cdr:sp macro="" textlink="">
      <cdr:nvSpPr>
        <cdr:cNvPr id="6" name="CaixaDeTexto 20"/>
        <cdr:cNvSpPr txBox="1"/>
      </cdr:nvSpPr>
      <cdr:spPr>
        <a:xfrm xmlns:a="http://schemas.openxmlformats.org/drawingml/2006/main" rot="20549212">
          <a:off x="2513914" y="533401"/>
          <a:ext cx="2016224" cy="369332"/>
        </a:xfrm>
        <a:prstGeom xmlns:a="http://schemas.openxmlformats.org/drawingml/2006/main" prst="rect">
          <a:avLst/>
        </a:prstGeom>
        <a:noFill xmlns:a="http://schemas.openxmlformats.org/drawingml/2006/main"/>
        <a:scene3d xmlns:a="http://schemas.openxmlformats.org/drawingml/2006/main">
          <a:camera prst="isometricLeftDown">
            <a:rot lat="600000" lon="1200000" rev="0"/>
          </a:camera>
          <a:lightRig rig="threePt" dir="t"/>
        </a:scene3d>
      </cdr:spPr>
      <cdr:txBody>
        <a:bodyPr xmlns:a="http://schemas.openxmlformats.org/drawingml/2006/main" wrap="square" rtlCol="0">
          <a:spAutoFit/>
        </a:bodyPr>
        <a:lstStyle xmlns:a="http://schemas.openxmlformats.org/drawingml/2006/main">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pt-BR" sz="1800" b="1" dirty="0" smtClean="0">
              <a:solidFill>
                <a:schemeClr val="accent3">
                  <a:lumMod val="50000"/>
                </a:schemeClr>
              </a:solidFill>
              <a:latin typeface="Calibri" panose="020F0502020204030204" pitchFamily="34" charset="0"/>
            </a:rPr>
            <a:t>7,13 vezes</a:t>
          </a:r>
          <a:endParaRPr lang="pt-BR" sz="1800" b="1" dirty="0">
            <a:solidFill>
              <a:schemeClr val="accent3">
                <a:lumMod val="50000"/>
              </a:schemeClr>
            </a:solidFill>
            <a:latin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1"/>
            <a:ext cx="2946401" cy="496887"/>
          </a:xfrm>
          <a:prstGeom prst="rect">
            <a:avLst/>
          </a:prstGeom>
        </p:spPr>
        <p:txBody>
          <a:bodyPr vert="horz" lIns="91407" tIns="45703" rIns="91407" bIns="45703" rtlCol="0"/>
          <a:lstStyle>
            <a:lvl1pPr algn="l">
              <a:defRPr sz="1200"/>
            </a:lvl1pPr>
          </a:lstStyle>
          <a:p>
            <a:endParaRPr lang="pt-BR"/>
          </a:p>
        </p:txBody>
      </p:sp>
      <p:sp>
        <p:nvSpPr>
          <p:cNvPr id="3" name="Espaço Reservado para Data 2"/>
          <p:cNvSpPr>
            <a:spLocks noGrp="1"/>
          </p:cNvSpPr>
          <p:nvPr>
            <p:ph type="dt" sz="quarter" idx="1"/>
          </p:nvPr>
        </p:nvSpPr>
        <p:spPr>
          <a:xfrm>
            <a:off x="3849689" y="1"/>
            <a:ext cx="2946401" cy="496887"/>
          </a:xfrm>
          <a:prstGeom prst="rect">
            <a:avLst/>
          </a:prstGeom>
        </p:spPr>
        <p:txBody>
          <a:bodyPr vert="horz" lIns="91407" tIns="45703" rIns="91407" bIns="45703" rtlCol="0"/>
          <a:lstStyle>
            <a:lvl1pPr algn="r">
              <a:defRPr sz="1200"/>
            </a:lvl1pPr>
          </a:lstStyle>
          <a:p>
            <a:fld id="{32337803-8560-4413-AC5A-0AAF6F86196D}" type="datetimeFigureOut">
              <a:rPr lang="pt-BR" smtClean="0"/>
              <a:pPr/>
              <a:t>12/04/2015</a:t>
            </a:fld>
            <a:endParaRPr lang="pt-BR"/>
          </a:p>
        </p:txBody>
      </p:sp>
      <p:sp>
        <p:nvSpPr>
          <p:cNvPr id="4" name="Espaço Reservado para Rodapé 3"/>
          <p:cNvSpPr>
            <a:spLocks noGrp="1"/>
          </p:cNvSpPr>
          <p:nvPr>
            <p:ph type="ftr" sz="quarter" idx="2"/>
          </p:nvPr>
        </p:nvSpPr>
        <p:spPr>
          <a:xfrm>
            <a:off x="0" y="9428165"/>
            <a:ext cx="2946401" cy="496886"/>
          </a:xfrm>
          <a:prstGeom prst="rect">
            <a:avLst/>
          </a:prstGeom>
        </p:spPr>
        <p:txBody>
          <a:bodyPr vert="horz" lIns="91407" tIns="45703" rIns="91407" bIns="45703"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49689" y="9428165"/>
            <a:ext cx="2946401" cy="496886"/>
          </a:xfrm>
          <a:prstGeom prst="rect">
            <a:avLst/>
          </a:prstGeom>
        </p:spPr>
        <p:txBody>
          <a:bodyPr vert="horz" lIns="91407" tIns="45703" rIns="91407" bIns="45703" rtlCol="0" anchor="b"/>
          <a:lstStyle>
            <a:lvl1pPr algn="r">
              <a:defRPr sz="1200"/>
            </a:lvl1pPr>
          </a:lstStyle>
          <a:p>
            <a:fld id="{94EA0C17-6D9D-4FF4-A827-7C4D3397FF0E}" type="slidenum">
              <a:rPr lang="pt-BR" smtClean="0"/>
              <a:pPr/>
              <a:t>‹nº›</a:t>
            </a:fld>
            <a:endParaRPr lang="pt-BR"/>
          </a:p>
        </p:txBody>
      </p:sp>
    </p:spTree>
    <p:extLst>
      <p:ext uri="{BB962C8B-B14F-4D97-AF65-F5344CB8AC3E}">
        <p14:creationId xmlns:p14="http://schemas.microsoft.com/office/powerpoint/2010/main" val="819300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3" y="0"/>
            <a:ext cx="2945659" cy="498055"/>
          </a:xfrm>
          <a:prstGeom prst="rect">
            <a:avLst/>
          </a:prstGeom>
        </p:spPr>
        <p:txBody>
          <a:bodyPr vert="horz" lIns="95527" tIns="47764" rIns="95527" bIns="47764" rtlCol="0"/>
          <a:lstStyle>
            <a:lvl1pPr algn="l">
              <a:defRPr sz="1300"/>
            </a:lvl1pPr>
          </a:lstStyle>
          <a:p>
            <a:endParaRPr lang="pt-BR" dirty="0"/>
          </a:p>
        </p:txBody>
      </p:sp>
      <p:sp>
        <p:nvSpPr>
          <p:cNvPr id="3" name="Espaço Reservado para Data 2"/>
          <p:cNvSpPr>
            <a:spLocks noGrp="1"/>
          </p:cNvSpPr>
          <p:nvPr>
            <p:ph type="dt" idx="1"/>
          </p:nvPr>
        </p:nvSpPr>
        <p:spPr>
          <a:xfrm>
            <a:off x="3850446" y="0"/>
            <a:ext cx="2945659" cy="498055"/>
          </a:xfrm>
          <a:prstGeom prst="rect">
            <a:avLst/>
          </a:prstGeom>
        </p:spPr>
        <p:txBody>
          <a:bodyPr vert="horz" lIns="95527" tIns="47764" rIns="95527" bIns="47764" rtlCol="0"/>
          <a:lstStyle>
            <a:lvl1pPr algn="r">
              <a:defRPr sz="1300"/>
            </a:lvl1pPr>
          </a:lstStyle>
          <a:p>
            <a:fld id="{967A3D95-9273-4F41-B017-278D62535BD5}" type="datetimeFigureOut">
              <a:rPr lang="pt-BR" smtClean="0"/>
              <a:pPr/>
              <a:t>12/04/2015</a:t>
            </a:fld>
            <a:endParaRPr lang="pt-BR" dirty="0"/>
          </a:p>
        </p:txBody>
      </p:sp>
      <p:sp>
        <p:nvSpPr>
          <p:cNvPr id="4" name="Espaço Reservado para Imagem de Slide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5527" tIns="47764" rIns="95527" bIns="47764" rtlCol="0" anchor="ctr"/>
          <a:lstStyle/>
          <a:p>
            <a:endParaRPr lang="pt-BR" dirty="0"/>
          </a:p>
        </p:txBody>
      </p:sp>
      <p:sp>
        <p:nvSpPr>
          <p:cNvPr id="5" name="Espaço Reservado para Anotações 4"/>
          <p:cNvSpPr>
            <a:spLocks noGrp="1"/>
          </p:cNvSpPr>
          <p:nvPr>
            <p:ph type="body" sz="quarter" idx="3"/>
          </p:nvPr>
        </p:nvSpPr>
        <p:spPr>
          <a:xfrm>
            <a:off x="679768" y="4777196"/>
            <a:ext cx="5438140" cy="3908613"/>
          </a:xfrm>
          <a:prstGeom prst="rect">
            <a:avLst/>
          </a:prstGeom>
        </p:spPr>
        <p:txBody>
          <a:bodyPr vert="horz" lIns="95527" tIns="47764" rIns="95527" bIns="47764"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3" y="9428587"/>
            <a:ext cx="2945659" cy="498054"/>
          </a:xfrm>
          <a:prstGeom prst="rect">
            <a:avLst/>
          </a:prstGeom>
        </p:spPr>
        <p:txBody>
          <a:bodyPr vert="horz" lIns="95527" tIns="47764" rIns="95527" bIns="47764" rtlCol="0" anchor="b"/>
          <a:lstStyle>
            <a:lvl1pPr algn="l">
              <a:defRPr sz="1300"/>
            </a:lvl1pPr>
          </a:lstStyle>
          <a:p>
            <a:endParaRPr lang="pt-BR" dirty="0"/>
          </a:p>
        </p:txBody>
      </p:sp>
      <p:sp>
        <p:nvSpPr>
          <p:cNvPr id="7" name="Espaço Reservado para Número de Slide 6"/>
          <p:cNvSpPr>
            <a:spLocks noGrp="1"/>
          </p:cNvSpPr>
          <p:nvPr>
            <p:ph type="sldNum" sz="quarter" idx="5"/>
          </p:nvPr>
        </p:nvSpPr>
        <p:spPr>
          <a:xfrm>
            <a:off x="3850446" y="9428587"/>
            <a:ext cx="2945659" cy="498054"/>
          </a:xfrm>
          <a:prstGeom prst="rect">
            <a:avLst/>
          </a:prstGeom>
        </p:spPr>
        <p:txBody>
          <a:bodyPr vert="horz" lIns="95527" tIns="47764" rIns="95527" bIns="47764" rtlCol="0" anchor="b"/>
          <a:lstStyle>
            <a:lvl1pPr algn="r">
              <a:defRPr sz="1300"/>
            </a:lvl1pPr>
          </a:lstStyle>
          <a:p>
            <a:fld id="{9B60D4AF-3454-4972-BA5A-6C4E31CBAB7C}" type="slidenum">
              <a:rPr lang="pt-BR" smtClean="0"/>
              <a:pPr/>
              <a:t>‹nº›</a:t>
            </a:fld>
            <a:endParaRPr lang="pt-BR" dirty="0"/>
          </a:p>
        </p:txBody>
      </p:sp>
    </p:spTree>
    <p:extLst>
      <p:ext uri="{BB962C8B-B14F-4D97-AF65-F5344CB8AC3E}">
        <p14:creationId xmlns:p14="http://schemas.microsoft.com/office/powerpoint/2010/main" val="2168279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a:defRPr/>
            </a:pPr>
            <a:fld id="{2E1C8CE8-1EC0-4592-B902-A1CBB700F9F0}" type="slidenum">
              <a:rPr lang="en-US" smtClean="0"/>
              <a:pPr>
                <a:defRPr/>
              </a:pPr>
              <a:t>13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E5F14625-C5B9-4DB6-99CC-CB0544421E65}" type="slidenum">
              <a:rPr lang="en-US" smtClean="0"/>
              <a:pPr>
                <a:defRPr/>
              </a:pPr>
              <a:t>14</a:t>
            </a:fld>
            <a:endParaRPr lang="en-US"/>
          </a:p>
        </p:txBody>
      </p:sp>
    </p:spTree>
    <p:extLst>
      <p:ext uri="{BB962C8B-B14F-4D97-AF65-F5344CB8AC3E}">
        <p14:creationId xmlns:p14="http://schemas.microsoft.com/office/powerpoint/2010/main" val="696871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a:defRPr/>
            </a:pPr>
            <a:fld id="{2E1C8CE8-1EC0-4592-B902-A1CBB700F9F0}" type="slidenum">
              <a:rPr lang="en-US" smtClean="0"/>
              <a:pPr>
                <a:defRPr/>
              </a:pPr>
              <a:t>15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a:defRPr/>
            </a:pPr>
            <a:fld id="{2E1C8CE8-1EC0-4592-B902-A1CBB700F9F0}" type="slidenum">
              <a:rPr lang="en-US" smtClean="0"/>
              <a:pPr>
                <a:defRPr/>
              </a:pPr>
              <a:t>22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a:defRPr/>
            </a:pPr>
            <a:fld id="{2E1C8CE8-1EC0-4592-B902-A1CBB700F9F0}" type="slidenum">
              <a:rPr lang="en-US" smtClean="0"/>
              <a:pPr>
                <a:defRPr/>
              </a:pPr>
              <a:t>23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a:defRPr/>
            </a:pPr>
            <a:fld id="{2E1C8CE8-1EC0-4592-B902-A1CBB700F9F0}" type="slidenum">
              <a:rPr lang="en-US" smtClean="0"/>
              <a:pPr>
                <a:defRPr/>
              </a:pPr>
              <a:t>25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endParaRPr lang="pt-BR" altLang="pt-BR" b="1" smtClean="0"/>
          </a:p>
        </p:txBody>
      </p:sp>
      <p:sp>
        <p:nvSpPr>
          <p:cNvPr id="5939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9424" indent="-284394" eaLnBrk="0" hangingPunct="0">
              <a:spcBef>
                <a:spcPct val="30000"/>
              </a:spcBef>
              <a:defRPr sz="1200">
                <a:solidFill>
                  <a:schemeClr val="tx1"/>
                </a:solidFill>
                <a:latin typeface="Calibri" pitchFamily="34" charset="0"/>
              </a:defRPr>
            </a:lvl2pPr>
            <a:lvl3pPr marL="1137575" indent="-227515" eaLnBrk="0" hangingPunct="0">
              <a:spcBef>
                <a:spcPct val="30000"/>
              </a:spcBef>
              <a:defRPr sz="1200">
                <a:solidFill>
                  <a:schemeClr val="tx1"/>
                </a:solidFill>
                <a:latin typeface="Calibri" pitchFamily="34" charset="0"/>
              </a:defRPr>
            </a:lvl3pPr>
            <a:lvl4pPr marL="1592605" indent="-227515" eaLnBrk="0" hangingPunct="0">
              <a:spcBef>
                <a:spcPct val="30000"/>
              </a:spcBef>
              <a:defRPr sz="1200">
                <a:solidFill>
                  <a:schemeClr val="tx1"/>
                </a:solidFill>
                <a:latin typeface="Calibri" pitchFamily="34" charset="0"/>
              </a:defRPr>
            </a:lvl4pPr>
            <a:lvl5pPr marL="2047635" indent="-227515" eaLnBrk="0" hangingPunct="0">
              <a:spcBef>
                <a:spcPct val="30000"/>
              </a:spcBef>
              <a:defRPr sz="1200">
                <a:solidFill>
                  <a:schemeClr val="tx1"/>
                </a:solidFill>
                <a:latin typeface="Calibri" pitchFamily="34" charset="0"/>
              </a:defRPr>
            </a:lvl5pPr>
            <a:lvl6pPr marL="2502666" indent="-227515" eaLnBrk="0" fontAlgn="base" hangingPunct="0">
              <a:spcBef>
                <a:spcPct val="30000"/>
              </a:spcBef>
              <a:spcAft>
                <a:spcPct val="0"/>
              </a:spcAft>
              <a:defRPr sz="1200">
                <a:solidFill>
                  <a:schemeClr val="tx1"/>
                </a:solidFill>
                <a:latin typeface="Calibri" pitchFamily="34" charset="0"/>
              </a:defRPr>
            </a:lvl6pPr>
            <a:lvl7pPr marL="2957695" indent="-227515" eaLnBrk="0" fontAlgn="base" hangingPunct="0">
              <a:spcBef>
                <a:spcPct val="30000"/>
              </a:spcBef>
              <a:spcAft>
                <a:spcPct val="0"/>
              </a:spcAft>
              <a:defRPr sz="1200">
                <a:solidFill>
                  <a:schemeClr val="tx1"/>
                </a:solidFill>
                <a:latin typeface="Calibri" pitchFamily="34" charset="0"/>
              </a:defRPr>
            </a:lvl7pPr>
            <a:lvl8pPr marL="3412725" indent="-227515" eaLnBrk="0" fontAlgn="base" hangingPunct="0">
              <a:spcBef>
                <a:spcPct val="30000"/>
              </a:spcBef>
              <a:spcAft>
                <a:spcPct val="0"/>
              </a:spcAft>
              <a:defRPr sz="1200">
                <a:solidFill>
                  <a:schemeClr val="tx1"/>
                </a:solidFill>
                <a:latin typeface="Calibri" pitchFamily="34" charset="0"/>
              </a:defRPr>
            </a:lvl8pPr>
            <a:lvl9pPr marL="3867756" indent="-22751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8BBEC7B-A553-483F-A0B1-B5DDF4702D86}" type="slidenum">
              <a:rPr lang="en-US" altLang="pt-BR" smtClean="0">
                <a:latin typeface="Arial" pitchFamily="34" charset="0"/>
              </a:rPr>
              <a:pPr eaLnBrk="1" hangingPunct="1">
                <a:spcBef>
                  <a:spcPct val="0"/>
                </a:spcBef>
              </a:pPr>
              <a:t>32</a:t>
            </a:fld>
            <a:endParaRPr lang="en-US" altLang="pt-BR"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a:defRPr/>
            </a:pPr>
            <a:fld id="{2E1C8CE8-1EC0-4592-B902-A1CBB700F9F0}" type="slidenum">
              <a:rPr lang="en-US" smtClean="0"/>
              <a:pPr>
                <a:defRPr/>
              </a:pPr>
              <a:t>37</a:t>
            </a:fld>
            <a:endParaRPr lang="en-US"/>
          </a:p>
        </p:txBody>
      </p:sp>
    </p:spTree>
    <p:extLst>
      <p:ext uri="{BB962C8B-B14F-4D97-AF65-F5344CB8AC3E}">
        <p14:creationId xmlns:p14="http://schemas.microsoft.com/office/powerpoint/2010/main" val="4054255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print"/>
          <a:srcRect l="107" t="46363"/>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059832" y="3573016"/>
            <a:ext cx="5821126" cy="1512168"/>
          </a:xfrm>
          <a:effectLst>
            <a:outerShdw blurRad="38100" dist="25400" dir="5400000" algn="ctr" rotWithShape="0">
              <a:schemeClr val="bg1">
                <a:alpha val="80000"/>
              </a:schemeClr>
            </a:outerShdw>
            <a:reflection blurRad="6350" stA="52000" endA="300" endPos="35000" dir="5400000" sy="-100000" algn="bl" rotWithShape="0"/>
          </a:effectLst>
        </p:spPr>
        <p:txBody>
          <a:bodyPr vert="horz" wrap="square" lIns="91440" tIns="45720" rIns="91440" bIns="45720" numCol="1" anchor="ctr" anchorCtr="0" compatLnSpc="1">
            <a:normAutofit/>
          </a:bodyPr>
          <a:lstStyle>
            <a:lvl1pPr>
              <a:defRPr lang="en-US" sz="4000" b="1" kern="1200" cap="none" spc="0" dirty="0">
                <a:ln>
                  <a:noFill/>
                </a:ln>
                <a:solidFill>
                  <a:schemeClr val="accent6">
                    <a:lumMod val="50000"/>
                  </a:schemeClr>
                </a:solidFill>
                <a:effectLst/>
                <a:latin typeface="Trebuchet MS" pitchFamily="34" charset="0"/>
                <a:ea typeface="+mj-ea"/>
                <a:cs typeface="+mj-cs"/>
              </a:defRPr>
            </a:lvl1pPr>
          </a:lstStyle>
          <a:p>
            <a:pPr lvl="0" algn="ctr" rtl="0" eaLnBrk="0" fontAlgn="base" hangingPunct="0">
              <a:spcBef>
                <a:spcPct val="0"/>
              </a:spcBef>
              <a:spcAft>
                <a:spcPct val="0"/>
              </a:spcAft>
            </a:pPr>
            <a:r>
              <a:rPr lang="en-US" dirty="0" smtClean="0"/>
              <a:t>Click to edit Master title style</a:t>
            </a:r>
            <a:endParaRPr lang="en-US" dirty="0"/>
          </a:p>
        </p:txBody>
      </p:sp>
      <p:sp>
        <p:nvSpPr>
          <p:cNvPr id="3" name="Subtitle 2"/>
          <p:cNvSpPr>
            <a:spLocks noGrp="1"/>
          </p:cNvSpPr>
          <p:nvPr>
            <p:ph type="subTitle" idx="1"/>
          </p:nvPr>
        </p:nvSpPr>
        <p:spPr>
          <a:xfrm>
            <a:off x="3059832" y="5085184"/>
            <a:ext cx="5832648" cy="1080120"/>
          </a:xfrm>
        </p:spPr>
        <p:txBody>
          <a:bodyPr/>
          <a:lstStyle>
            <a:lvl1pPr marL="0" indent="0" algn="ctr">
              <a:buNone/>
              <a:defRPr sz="2800" b="0">
                <a:solidFill>
                  <a:schemeClr val="tx1">
                    <a:lumMod val="65000"/>
                    <a:lumOff val="35000"/>
                  </a:schemeClr>
                </a:solidFill>
                <a:effectLst/>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a:xfrm>
            <a:off x="107504" y="6453336"/>
            <a:ext cx="2133600" cy="288032"/>
          </a:xfrm>
        </p:spPr>
        <p:txBody>
          <a:bodyPr/>
          <a:lstStyle>
            <a:lvl1pPr>
              <a:defRPr b="0">
                <a:solidFill>
                  <a:schemeClr val="bg1"/>
                </a:solidFill>
                <a:latin typeface="Trebuchet MS" pitchFamily="34" charset="0"/>
              </a:defRPr>
            </a:lvl1pPr>
          </a:lstStyle>
          <a:p>
            <a:pPr>
              <a:defRPr/>
            </a:pPr>
            <a:fld id="{B4120A25-08CE-4CDE-A142-BC84D00C74A0}" type="datetime1">
              <a:rPr lang="en-US" smtClean="0"/>
              <a:pPr>
                <a:defRPr/>
              </a:pPr>
              <a:t>4/12/2015</a:t>
            </a:fld>
            <a:endParaRPr lang="en-US" dirty="0"/>
          </a:p>
        </p:txBody>
      </p:sp>
      <p:sp>
        <p:nvSpPr>
          <p:cNvPr id="8" name="Slide Number Placeholder 5"/>
          <p:cNvSpPr>
            <a:spLocks noGrp="1"/>
          </p:cNvSpPr>
          <p:nvPr>
            <p:ph type="sldNum" sz="quarter" idx="12"/>
          </p:nvPr>
        </p:nvSpPr>
        <p:spPr>
          <a:xfrm>
            <a:off x="6660232" y="6453336"/>
            <a:ext cx="2133600" cy="293117"/>
          </a:xfrm>
        </p:spPr>
        <p:txBody>
          <a:bodyPr vert="horz" lIns="91440" tIns="45720" rIns="91440" bIns="45720" rtlCol="0" anchor="ctr"/>
          <a:lstStyle>
            <a:lvl1pPr algn="r" rtl="0" fontAlgn="auto">
              <a:spcBef>
                <a:spcPts val="0"/>
              </a:spcBef>
              <a:spcAft>
                <a:spcPts val="0"/>
              </a:spcAft>
              <a:defRPr lang="en-US" sz="1200" b="0" kern="1200" smtClean="0">
                <a:solidFill>
                  <a:schemeClr val="bg1"/>
                </a:solidFill>
                <a:latin typeface="Trebuchet MS" pitchFamily="34" charset="0"/>
                <a:ea typeface="+mn-ea"/>
                <a:cs typeface="+mn-cs"/>
              </a:defRPr>
            </a:lvl1pPr>
          </a:lstStyle>
          <a:p>
            <a:pPr>
              <a:defRPr/>
            </a:pPr>
            <a:fld id="{52D17D9A-333E-4494-8B17-829B93F0B1CC}" type="slidenum">
              <a:rPr lang="pt-BR" smtClean="0"/>
              <a:pPr>
                <a:defRPr/>
              </a:pPr>
              <a:t>‹nº›</a:t>
            </a:fld>
            <a:endParaRPr lang="pt-BR" dirty="0"/>
          </a:p>
        </p:txBody>
      </p:sp>
      <p:pic>
        <p:nvPicPr>
          <p:cNvPr id="10" name="Imagem 9" descr="FENASAUDE completa.jpg"/>
          <p:cNvPicPr>
            <a:picLocks noChangeAspect="1"/>
          </p:cNvPicPr>
          <p:nvPr userDrawn="1"/>
        </p:nvPicPr>
        <p:blipFill>
          <a:blip r:embed="rId3" cstate="print"/>
          <a:stretch>
            <a:fillRect/>
          </a:stretch>
        </p:blipFill>
        <p:spPr>
          <a:xfrm>
            <a:off x="5809467" y="412050"/>
            <a:ext cx="3061401" cy="1211295"/>
          </a:xfrm>
          <a:prstGeom prst="rect">
            <a:avLst/>
          </a:prstGeom>
        </p:spPr>
      </p:pic>
    </p:spTree>
    <p:extLst>
      <p:ext uri="{BB962C8B-B14F-4D97-AF65-F5344CB8AC3E}">
        <p14:creationId xmlns:p14="http://schemas.microsoft.com/office/powerpoint/2010/main" val="41472315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2D811E2D-CBCA-45BB-9C3E-874EB909DA02}" type="datetime1">
              <a:rPr lang="en-US" smtClean="0"/>
              <a:pPr>
                <a:defRPr/>
              </a:pPr>
              <a:t>4/12/2015</a:t>
            </a:fld>
            <a:endParaRPr lang="en-US" dirty="0"/>
          </a:p>
        </p:txBody>
      </p:sp>
      <p:sp>
        <p:nvSpPr>
          <p:cNvPr id="5" name="Slide Number Placeholder 4"/>
          <p:cNvSpPr>
            <a:spLocks noGrp="1"/>
          </p:cNvSpPr>
          <p:nvPr>
            <p:ph type="sldNum" sz="quarter" idx="12"/>
          </p:nvPr>
        </p:nvSpPr>
        <p:spPr/>
        <p:txBody>
          <a:bodyPr/>
          <a:lstStyle/>
          <a:p>
            <a:pPr>
              <a:defRPr/>
            </a:pPr>
            <a:fld id="{8F2A3F80-D3CB-48E5-8DC1-C5BF6F506475}" type="slidenum">
              <a:rPr lang="en-US" smtClean="0"/>
              <a:pPr>
                <a:defRPr/>
              </a:pPr>
              <a:t>‹nº›</a:t>
            </a:fld>
            <a:endParaRPr lang="en-US" dirty="0"/>
          </a:p>
        </p:txBody>
      </p:sp>
    </p:spTree>
    <p:extLst>
      <p:ext uri="{BB962C8B-B14F-4D97-AF65-F5344CB8AC3E}">
        <p14:creationId xmlns:p14="http://schemas.microsoft.com/office/powerpoint/2010/main" val="31077649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31919" y="2020824"/>
            <a:ext cx="4562793" cy="2198747"/>
          </a:xfrm>
          <a:effectLst>
            <a:outerShdw blurRad="38100" dist="25400" dir="5400000" algn="ctr" rotWithShape="0">
              <a:schemeClr val="bg1">
                <a:alpha val="80000"/>
              </a:schemeClr>
            </a:outerShdw>
            <a:reflection blurRad="6350" stA="52000" endA="300" endPos="35000" dir="5400000" sy="-100000" algn="bl" rotWithShape="0"/>
          </a:effectLst>
        </p:spPr>
        <p:txBody>
          <a:bodyPr vert="horz" wrap="square" lIns="91440" tIns="45720" rIns="91440" bIns="45720" numCol="1" anchor="ctr" anchorCtr="0" compatLnSpc="1">
            <a:normAutofit/>
          </a:bodyPr>
          <a:lstStyle>
            <a:lvl1pPr algn="ctr">
              <a:defRPr lang="en-US" sz="4000" b="1" kern="1200" cap="none" spc="0" dirty="0">
                <a:ln>
                  <a:noFill/>
                </a:ln>
                <a:solidFill>
                  <a:schemeClr val="accent6">
                    <a:lumMod val="50000"/>
                  </a:schemeClr>
                </a:solidFill>
                <a:effectLst/>
                <a:latin typeface="Trebuchet MS" pitchFamily="34" charset="0"/>
                <a:ea typeface="+mj-ea"/>
                <a:cs typeface="+mj-cs"/>
              </a:defRPr>
            </a:lvl1pPr>
          </a:lstStyle>
          <a:p>
            <a:pPr lvl="0" algn="ctr" rtl="0" eaLnBrk="0" fontAlgn="base" hangingPunct="0">
              <a:spcBef>
                <a:spcPct val="0"/>
              </a:spcBef>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1600199" y="4214819"/>
            <a:ext cx="6894513" cy="1500187"/>
          </a:xfrm>
          <a:effectLst>
            <a:outerShdw blurRad="38100" dist="12700" dir="5400000" algn="ctr" rotWithShape="0">
              <a:schemeClr val="bg1">
                <a:alpha val="80000"/>
              </a:schemeClr>
            </a:outerShdw>
          </a:effectLst>
        </p:spPr>
        <p:txBody>
          <a:bodyPr vert="horz" lIns="91440" tIns="45720" rIns="91440" bIns="45720" rtlCol="0">
            <a:normAutofit/>
          </a:bodyPr>
          <a:lstStyle>
            <a:lvl1pPr marL="0" indent="0" algn="ctr" rtl="0" eaLnBrk="0" fontAlgn="base" hangingPunct="0">
              <a:spcBef>
                <a:spcPct val="20000"/>
              </a:spcBef>
              <a:spcAft>
                <a:spcPct val="0"/>
              </a:spcAft>
              <a:buFont typeface="Arial" charset="0"/>
              <a:buNone/>
              <a:defRPr lang="en-US" sz="2800" kern="1200" dirty="0" smtClean="0">
                <a:solidFill>
                  <a:schemeClr val="tx1">
                    <a:lumMod val="65000"/>
                    <a:lumOff val="35000"/>
                  </a:schemeClr>
                </a:solidFill>
                <a:effectLst/>
                <a:latin typeface="Tahoma" pitchFamily="34" charset="0"/>
                <a:ea typeface="+mn-ea"/>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FA0E323F-A977-498E-84AA-54A23008E2D1}" type="datetime1">
              <a:rPr lang="en-US" smtClean="0"/>
              <a:pPr>
                <a:defRPr/>
              </a:pPr>
              <a:t>4/12/2015</a:t>
            </a:fld>
            <a:endParaRPr lang="en-US" dirty="0"/>
          </a:p>
        </p:txBody>
      </p:sp>
      <p:sp>
        <p:nvSpPr>
          <p:cNvPr id="8" name="Slide Number Placeholder 5"/>
          <p:cNvSpPr>
            <a:spLocks noGrp="1"/>
          </p:cNvSpPr>
          <p:nvPr>
            <p:ph type="sldNum" sz="quarter" idx="12"/>
          </p:nvPr>
        </p:nvSpPr>
        <p:spPr/>
        <p:txBody>
          <a:bodyPr/>
          <a:lstStyle>
            <a:lvl1pPr>
              <a:defRPr/>
            </a:lvl1pPr>
          </a:lstStyle>
          <a:p>
            <a:pPr>
              <a:defRPr/>
            </a:pPr>
            <a:fld id="{57CA9EEC-720A-4407-AFF7-54B7B0C5C646}" type="slidenum">
              <a:rPr lang="en-US"/>
              <a:pPr>
                <a:defRPr/>
              </a:pPr>
              <a:t>‹nº›</a:t>
            </a:fld>
            <a:endParaRPr lang="en-US" dirty="0"/>
          </a:p>
        </p:txBody>
      </p:sp>
    </p:spTree>
    <p:extLst>
      <p:ext uri="{BB962C8B-B14F-4D97-AF65-F5344CB8AC3E}">
        <p14:creationId xmlns:p14="http://schemas.microsoft.com/office/powerpoint/2010/main" val="29642950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5" name="Imagem 3" descr="Logofenasaude_completa copy.png"/>
          <p:cNvPicPr>
            <a:picLocks noChangeAspect="1"/>
          </p:cNvPicPr>
          <p:nvPr userDrawn="1"/>
        </p:nvPicPr>
        <p:blipFill>
          <a:blip r:embed="rId2" cstate="print"/>
          <a:srcRect/>
          <a:stretch>
            <a:fillRect/>
          </a:stretch>
        </p:blipFill>
        <p:spPr bwMode="auto">
          <a:xfrm>
            <a:off x="2659063" y="1071563"/>
            <a:ext cx="3825875" cy="1285875"/>
          </a:xfrm>
          <a:prstGeom prst="rect">
            <a:avLst/>
          </a:prstGeom>
          <a:noFill/>
          <a:ln w="9525">
            <a:noFill/>
            <a:miter lim="800000"/>
            <a:headEnd/>
            <a:tailEnd/>
          </a:ln>
        </p:spPr>
      </p:pic>
      <p:sp>
        <p:nvSpPr>
          <p:cNvPr id="2" name="Title 1"/>
          <p:cNvSpPr>
            <a:spLocks noGrp="1"/>
          </p:cNvSpPr>
          <p:nvPr>
            <p:ph type="title"/>
          </p:nvPr>
        </p:nvSpPr>
        <p:spPr>
          <a:xfrm>
            <a:off x="722313" y="3643315"/>
            <a:ext cx="7772400" cy="1362075"/>
          </a:xfrm>
          <a:effectLst>
            <a:outerShdw blurRad="38100" dist="25400" dir="5400000" algn="ctr" rotWithShape="0">
              <a:schemeClr val="bg1">
                <a:alpha val="80000"/>
              </a:schemeClr>
            </a:outerShdw>
            <a:reflection blurRad="6350" stA="52000" endA="300" endPos="35000" dir="5400000" sy="-100000" algn="bl" rotWithShape="0"/>
          </a:effectLst>
        </p:spPr>
        <p:txBody>
          <a:bodyPr vert="horz" wrap="square" lIns="91440" tIns="45720" rIns="91440" bIns="45720" numCol="1" anchor="ctr" anchorCtr="0" compatLnSpc="1">
            <a:normAutofit/>
          </a:bodyPr>
          <a:lstStyle>
            <a:lvl1pPr algn="ctr">
              <a:defRPr lang="en-US" sz="4000" b="1" kern="1200" cap="none" spc="0" dirty="0">
                <a:ln>
                  <a:noFill/>
                </a:ln>
                <a:solidFill>
                  <a:schemeClr val="accent6">
                    <a:lumMod val="50000"/>
                  </a:schemeClr>
                </a:solidFill>
                <a:effectLst/>
                <a:latin typeface="Trebuchet MS" pitchFamily="34" charset="0"/>
                <a:ea typeface="+mj-ea"/>
                <a:cs typeface="+mj-cs"/>
              </a:defRPr>
            </a:lvl1pPr>
          </a:lstStyle>
          <a:p>
            <a:pPr lvl="0" algn="ctr" rtl="0" eaLnBrk="0" fontAlgn="base" hangingPunct="0">
              <a:spcBef>
                <a:spcPct val="0"/>
              </a:spcBef>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722313" y="5072076"/>
            <a:ext cx="7772400" cy="1143008"/>
          </a:xfrm>
          <a:effectLst>
            <a:outerShdw blurRad="38100" dist="12700" dir="5400000" algn="ctr" rotWithShape="0">
              <a:schemeClr val="bg1">
                <a:alpha val="80000"/>
              </a:schemeClr>
            </a:outerShdw>
          </a:effectLst>
        </p:spPr>
        <p:txBody>
          <a:bodyPr vert="horz" lIns="91440" tIns="45720" rIns="91440" bIns="45720" rtlCol="0">
            <a:normAutofit/>
          </a:bodyPr>
          <a:lstStyle>
            <a:lvl1pPr marL="0" indent="0" algn="ctr" rtl="0" eaLnBrk="0" fontAlgn="base" hangingPunct="0">
              <a:spcBef>
                <a:spcPct val="20000"/>
              </a:spcBef>
              <a:spcAft>
                <a:spcPct val="0"/>
              </a:spcAft>
              <a:buFont typeface="Arial" charset="0"/>
              <a:buNone/>
              <a:defRPr lang="en-US" sz="2800" kern="1200" dirty="0" smtClean="0">
                <a:solidFill>
                  <a:schemeClr val="tx1">
                    <a:lumMod val="65000"/>
                    <a:lumOff val="35000"/>
                  </a:schemeClr>
                </a:solidFill>
                <a:effectLst/>
                <a:latin typeface="Tahoma" pitchFamily="34" charset="0"/>
                <a:ea typeface="+mn-ea"/>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B5175BAE-A574-4674-BA86-82E88026471D}" type="datetime1">
              <a:rPr lang="en-US" smtClean="0"/>
              <a:pPr>
                <a:defRPr/>
              </a:pPr>
              <a:t>4/12/2015</a:t>
            </a:fld>
            <a:endParaRPr lang="en-US" dirty="0"/>
          </a:p>
        </p:txBody>
      </p:sp>
      <p:sp>
        <p:nvSpPr>
          <p:cNvPr id="8" name="Slide Number Placeholder 5"/>
          <p:cNvSpPr>
            <a:spLocks noGrp="1"/>
          </p:cNvSpPr>
          <p:nvPr>
            <p:ph type="sldNum" sz="quarter" idx="12"/>
          </p:nvPr>
        </p:nvSpPr>
        <p:spPr/>
        <p:txBody>
          <a:bodyPr/>
          <a:lstStyle>
            <a:lvl1pPr>
              <a:defRPr/>
            </a:lvl1pPr>
          </a:lstStyle>
          <a:p>
            <a:pPr>
              <a:defRPr/>
            </a:pPr>
            <a:fld id="{6DE1D661-7012-4F44-8644-5FE337454F2E}" type="slidenum">
              <a:rPr lang="en-US"/>
              <a:pPr>
                <a:defRPr/>
              </a:pPr>
              <a:t>‹nº›</a:t>
            </a:fld>
            <a:endParaRPr lang="en-US" dirty="0"/>
          </a:p>
        </p:txBody>
      </p:sp>
    </p:spTree>
    <p:extLst>
      <p:ext uri="{BB962C8B-B14F-4D97-AF65-F5344CB8AC3E}">
        <p14:creationId xmlns:p14="http://schemas.microsoft.com/office/powerpoint/2010/main" val="356302735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571612"/>
            <a:ext cx="7772400" cy="1362075"/>
          </a:xfrm>
          <a:effectLst>
            <a:outerShdw blurRad="38100" dist="25400" dir="5400000" algn="ctr" rotWithShape="0">
              <a:schemeClr val="bg1">
                <a:alpha val="80000"/>
              </a:schemeClr>
            </a:outerShdw>
            <a:reflection blurRad="6350" stA="52000" endA="300" endPos="35000" dir="5400000" sy="-100000" algn="bl" rotWithShape="0"/>
          </a:effectLst>
        </p:spPr>
        <p:txBody>
          <a:bodyPr vert="horz" wrap="square" lIns="91440" tIns="45720" rIns="91440" bIns="45720" numCol="1" anchor="ctr" anchorCtr="0" compatLnSpc="1">
            <a:normAutofit/>
          </a:bodyPr>
          <a:lstStyle>
            <a:lvl1pPr algn="l">
              <a:defRPr lang="en-US" sz="4000" b="1" kern="1200" cap="none" spc="0" dirty="0">
                <a:ln>
                  <a:noFill/>
                </a:ln>
                <a:solidFill>
                  <a:schemeClr val="accent6">
                    <a:lumMod val="50000"/>
                  </a:schemeClr>
                </a:solidFill>
                <a:effectLst/>
                <a:latin typeface="Trebuchet MS" pitchFamily="34" charset="0"/>
                <a:ea typeface="+mj-ea"/>
                <a:cs typeface="+mj-cs"/>
              </a:defRPr>
            </a:lvl1pPr>
          </a:lstStyle>
          <a:p>
            <a:pPr lvl="0" algn="ctr" rtl="0" eaLnBrk="0" fontAlgn="base" hangingPunct="0">
              <a:spcBef>
                <a:spcPct val="0"/>
              </a:spcBef>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722313" y="2906714"/>
            <a:ext cx="7772400" cy="1500187"/>
          </a:xfrm>
          <a:effectLst>
            <a:outerShdw blurRad="38100" dist="12700" dir="5400000" algn="ctr" rotWithShape="0">
              <a:schemeClr val="bg1">
                <a:alpha val="80000"/>
              </a:schemeClr>
            </a:outerShdw>
          </a:effectLst>
        </p:spPr>
        <p:txBody>
          <a:bodyPr vert="horz" lIns="91440" tIns="45720" rIns="91440" bIns="45720" rtlCol="0">
            <a:normAutofit/>
          </a:bodyPr>
          <a:lstStyle>
            <a:lvl1pPr marL="0" indent="0" algn="ctr" rtl="0" eaLnBrk="0" fontAlgn="base" hangingPunct="0">
              <a:spcBef>
                <a:spcPct val="20000"/>
              </a:spcBef>
              <a:spcAft>
                <a:spcPct val="0"/>
              </a:spcAft>
              <a:buFont typeface="Arial" charset="0"/>
              <a:buNone/>
              <a:defRPr lang="en-US" sz="2800" kern="1200" dirty="0" smtClean="0">
                <a:solidFill>
                  <a:schemeClr val="tx1">
                    <a:lumMod val="65000"/>
                    <a:lumOff val="35000"/>
                  </a:schemeClr>
                </a:solidFill>
                <a:effectLst/>
                <a:latin typeface="Tahoma" pitchFamily="34" charset="0"/>
                <a:ea typeface="+mn-ea"/>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529143-ABA3-49BE-9C45-DD936AB93C0F}" type="datetime1">
              <a:rPr lang="en-US" smtClean="0"/>
              <a:pPr>
                <a:defRPr/>
              </a:pPr>
              <a:t>4/12/2015</a:t>
            </a:fld>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79D4651-3E05-437A-B477-2A57EBFB5382}" type="slidenum">
              <a:rPr lang="en-US"/>
              <a:pPr>
                <a:defRPr/>
              </a:pPr>
              <a:t>‹nº›</a:t>
            </a:fld>
            <a:endParaRPr lang="en-US" dirty="0"/>
          </a:p>
        </p:txBody>
      </p:sp>
    </p:spTree>
    <p:extLst>
      <p:ext uri="{BB962C8B-B14F-4D97-AF65-F5344CB8AC3E}">
        <p14:creationId xmlns:p14="http://schemas.microsoft.com/office/powerpoint/2010/main" val="40080349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38100" dist="25400" dir="5400000" algn="ctr" rotWithShape="0">
              <a:schemeClr val="bg1">
                <a:alpha val="80000"/>
              </a:schemeClr>
            </a:outerShdw>
            <a:reflection blurRad="6350" stA="52000" endA="300" endPos="35000" dir="5400000" sy="-100000" algn="bl" rotWithShape="0"/>
          </a:effectLst>
        </p:spPr>
        <p:txBody>
          <a:bodyPr vert="horz" wrap="square" lIns="91440" tIns="45720" rIns="91440" bIns="45720" numCol="1" anchor="ctr" anchorCtr="0" compatLnSpc="1">
            <a:normAutofit/>
          </a:bodyPr>
          <a:lstStyle>
            <a:lvl1pPr>
              <a:defRPr lang="en-US" sz="4000" b="1" kern="1200" cap="none" spc="0" dirty="0">
                <a:ln>
                  <a:noFill/>
                </a:ln>
                <a:solidFill>
                  <a:schemeClr val="accent6">
                    <a:lumMod val="50000"/>
                  </a:schemeClr>
                </a:solidFill>
                <a:effectLst/>
                <a:latin typeface="Trebuchet MS" pitchFamily="34" charset="0"/>
                <a:ea typeface="+mj-ea"/>
                <a:cs typeface="+mj-cs"/>
              </a:defRPr>
            </a:lvl1pPr>
          </a:lstStyle>
          <a:p>
            <a:pPr lvl="0" algn="ctr" rtl="0" eaLnBrk="0" fontAlgn="base" hangingPunct="0">
              <a:spcBef>
                <a:spcPct val="0"/>
              </a:spcBef>
              <a:spcAft>
                <a:spcPct val="0"/>
              </a:spcAft>
            </a:pPr>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80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143164" y="6465455"/>
            <a:ext cx="2133600" cy="270308"/>
          </a:xfrm>
        </p:spPr>
        <p:txBody>
          <a:bodyPr/>
          <a:lstStyle>
            <a:lvl1pPr>
              <a:defRPr b="0">
                <a:solidFill>
                  <a:schemeClr val="bg1"/>
                </a:solidFill>
              </a:defRPr>
            </a:lvl1pPr>
          </a:lstStyle>
          <a:p>
            <a:pPr>
              <a:defRPr/>
            </a:pPr>
            <a:fld id="{56785F09-D5B8-49FE-97D5-D4A229264A84}" type="datetime1">
              <a:rPr lang="en-US" smtClean="0"/>
              <a:pPr>
                <a:defRPr/>
              </a:pPr>
              <a:t>4/12/2015</a:t>
            </a:fld>
            <a:endParaRPr lang="en-US" dirty="0"/>
          </a:p>
        </p:txBody>
      </p:sp>
      <p:sp>
        <p:nvSpPr>
          <p:cNvPr id="9" name="Slide Number Placeholder 5"/>
          <p:cNvSpPr>
            <a:spLocks noGrp="1"/>
          </p:cNvSpPr>
          <p:nvPr>
            <p:ph type="sldNum" sz="quarter" idx="12"/>
          </p:nvPr>
        </p:nvSpPr>
        <p:spPr>
          <a:xfrm>
            <a:off x="6590146" y="6465455"/>
            <a:ext cx="2133600" cy="270308"/>
          </a:xfrm>
        </p:spPr>
        <p:txBody>
          <a:bodyPr vert="horz" lIns="91440" tIns="45720" rIns="91440" bIns="45720" rtlCol="0" anchor="ctr"/>
          <a:lstStyle>
            <a:lvl1pPr>
              <a:defRPr lang="en-US" b="0" smtClean="0"/>
            </a:lvl1pPr>
          </a:lstStyle>
          <a:p>
            <a:fld id="{E8A39B5F-5BB2-4DFF-AF63-EF96BB0C5574}" type="slidenum">
              <a:rPr lang="pt-BR" smtClean="0"/>
              <a:pPr/>
              <a:t>‹nº›</a:t>
            </a:fld>
            <a:endParaRPr lang="pt-BR" dirty="0"/>
          </a:p>
        </p:txBody>
      </p:sp>
    </p:spTree>
    <p:extLst>
      <p:ext uri="{BB962C8B-B14F-4D97-AF65-F5344CB8AC3E}">
        <p14:creationId xmlns:p14="http://schemas.microsoft.com/office/powerpoint/2010/main" val="1185707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38100" dist="25400" dir="5400000" algn="ctr" rotWithShape="0">
              <a:schemeClr val="bg1">
                <a:alpha val="80000"/>
              </a:schemeClr>
            </a:outerShdw>
            <a:reflection blurRad="6350" stA="52000" endA="300" endPos="35000" dir="5400000" sy="-100000" algn="bl" rotWithShape="0"/>
          </a:effectLst>
        </p:spPr>
        <p:txBody>
          <a:bodyPr vert="horz" wrap="square" lIns="91440" tIns="45720" rIns="91440" bIns="45720" numCol="1" anchor="ctr" anchorCtr="0" compatLnSpc="1">
            <a:normAutofit/>
          </a:bodyPr>
          <a:lstStyle>
            <a:lvl1pPr>
              <a:defRPr lang="en-US" sz="4000" b="1" kern="1200" cap="none" spc="0" dirty="0">
                <a:ln>
                  <a:noFill/>
                </a:ln>
                <a:solidFill>
                  <a:schemeClr val="accent6">
                    <a:lumMod val="50000"/>
                  </a:schemeClr>
                </a:solidFill>
                <a:effectLst/>
                <a:latin typeface="Trebuchet MS" pitchFamily="34" charset="0"/>
                <a:ea typeface="+mj-ea"/>
                <a:cs typeface="+mj-cs"/>
              </a:defRPr>
            </a:lvl1pPr>
          </a:lstStyle>
          <a:p>
            <a:pPr lvl="0" algn="ctr" rtl="0" eaLnBrk="0" fontAlgn="base" hangingPunct="0">
              <a:spcBef>
                <a:spcPct val="0"/>
              </a:spcBef>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atin typeface="Tahoma" pitchFamily="34" charset="0"/>
                <a:cs typeface="Tahoma" pitchFamily="34" charset="0"/>
              </a:defRPr>
            </a:lvl1pPr>
            <a:lvl2pPr>
              <a:defRPr sz="2000">
                <a:latin typeface="Tahoma" pitchFamily="34" charset="0"/>
                <a:cs typeface="Tahoma" pitchFamily="34" charset="0"/>
              </a:defRPr>
            </a:lvl2pPr>
            <a:lvl3pPr>
              <a:defRPr sz="1800">
                <a:latin typeface="Tahoma" pitchFamily="34" charset="0"/>
                <a:cs typeface="Tahoma" pitchFamily="34" charset="0"/>
              </a:defRPr>
            </a:lvl3pPr>
            <a:lvl4pPr>
              <a:defRPr sz="1600">
                <a:latin typeface="Tahoma" pitchFamily="34" charset="0"/>
                <a:cs typeface="Tahoma" pitchFamily="34" charset="0"/>
              </a:defRPr>
            </a:lvl4pPr>
            <a:lvl5pPr>
              <a:defRPr sz="1600">
                <a:latin typeface="Tahoma" pitchFamily="34" charset="0"/>
                <a:cs typeface="Tahoma"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atin typeface="Tahoma" pitchFamily="34" charset="0"/>
                <a:cs typeface="Tahoma" pitchFamily="34" charset="0"/>
              </a:defRPr>
            </a:lvl1pPr>
            <a:lvl2pPr>
              <a:defRPr sz="2000">
                <a:latin typeface="Tahoma" pitchFamily="34" charset="0"/>
                <a:cs typeface="Tahoma" pitchFamily="34" charset="0"/>
              </a:defRPr>
            </a:lvl2pPr>
            <a:lvl3pPr>
              <a:defRPr sz="1800">
                <a:latin typeface="Tahoma" pitchFamily="34" charset="0"/>
                <a:cs typeface="Tahoma" pitchFamily="34" charset="0"/>
              </a:defRPr>
            </a:lvl3pPr>
            <a:lvl4pPr>
              <a:defRPr sz="1600">
                <a:latin typeface="Tahoma" pitchFamily="34" charset="0"/>
                <a:cs typeface="Tahoma" pitchFamily="34" charset="0"/>
              </a:defRPr>
            </a:lvl4pPr>
            <a:lvl5pPr>
              <a:defRPr sz="1600">
                <a:latin typeface="Tahoma" pitchFamily="34" charset="0"/>
                <a:cs typeface="Tahom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3"/>
          <p:cNvSpPr>
            <a:spLocks noGrp="1"/>
          </p:cNvSpPr>
          <p:nvPr>
            <p:ph type="dt" sz="half" idx="10"/>
          </p:nvPr>
        </p:nvSpPr>
        <p:spPr>
          <a:xfrm>
            <a:off x="457200" y="71438"/>
            <a:ext cx="2133600" cy="365125"/>
          </a:xfrm>
        </p:spPr>
        <p:txBody>
          <a:bodyPr/>
          <a:lstStyle>
            <a:lvl1pPr>
              <a:defRPr b="0">
                <a:solidFill>
                  <a:schemeClr val="accent6">
                    <a:lumMod val="50000"/>
                  </a:schemeClr>
                </a:solidFill>
              </a:defRPr>
            </a:lvl1pPr>
          </a:lstStyle>
          <a:p>
            <a:pPr>
              <a:defRPr/>
            </a:pPr>
            <a:fld id="{6F462735-84EC-40F3-B35A-D59876091C50}" type="datetime1">
              <a:rPr lang="en-US" smtClean="0"/>
              <a:pPr>
                <a:defRPr/>
              </a:pPr>
              <a:t>4/12/2015</a:t>
            </a:fld>
            <a:endParaRPr lang="en-US" dirty="0"/>
          </a:p>
        </p:txBody>
      </p:sp>
      <p:sp>
        <p:nvSpPr>
          <p:cNvPr id="11" name="Slide Number Placeholder 5"/>
          <p:cNvSpPr>
            <a:spLocks noGrp="1"/>
          </p:cNvSpPr>
          <p:nvPr>
            <p:ph type="sldNum" sz="quarter" idx="12"/>
          </p:nvPr>
        </p:nvSpPr>
        <p:spPr>
          <a:xfrm>
            <a:off x="6553200" y="71438"/>
            <a:ext cx="2133600" cy="365125"/>
          </a:xfrm>
        </p:spPr>
        <p:txBody>
          <a:bodyPr/>
          <a:lstStyle>
            <a:lvl1pPr>
              <a:defRPr b="0">
                <a:solidFill>
                  <a:schemeClr val="accent6">
                    <a:lumMod val="50000"/>
                  </a:schemeClr>
                </a:solidFill>
              </a:defRPr>
            </a:lvl1pPr>
          </a:lstStyle>
          <a:p>
            <a:pPr>
              <a:defRPr/>
            </a:pPr>
            <a:fld id="{1FCECA31-681A-46B3-B439-2E1B9D72233E}" type="slidenum">
              <a:rPr lang="en-US"/>
              <a:pPr>
                <a:defRPr/>
              </a:pPr>
              <a:t>‹nº›</a:t>
            </a:fld>
            <a:endParaRPr lang="en-US" dirty="0"/>
          </a:p>
        </p:txBody>
      </p:sp>
    </p:spTree>
    <p:extLst>
      <p:ext uri="{BB962C8B-B14F-4D97-AF65-F5344CB8AC3E}">
        <p14:creationId xmlns:p14="http://schemas.microsoft.com/office/powerpoint/2010/main" val="1728976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38100" dist="25400" dir="5400000" algn="ctr" rotWithShape="0">
              <a:schemeClr val="bg1">
                <a:alpha val="80000"/>
              </a:schemeClr>
            </a:outerShdw>
            <a:reflection blurRad="6350" stA="52000" endA="300" endPos="35000" dir="5400000" sy="-100000" algn="bl" rotWithShape="0"/>
          </a:effectLst>
        </p:spPr>
        <p:txBody>
          <a:bodyPr vert="horz" wrap="square" lIns="91440" tIns="45720" rIns="91440" bIns="45720" numCol="1" anchor="ctr" anchorCtr="0" compatLnSpc="1">
            <a:normAutofit/>
          </a:bodyPr>
          <a:lstStyle>
            <a:lvl1pPr>
              <a:defRPr lang="en-US" sz="4000" b="1" kern="1200" cap="none" spc="0" dirty="0">
                <a:ln>
                  <a:noFill/>
                </a:ln>
                <a:solidFill>
                  <a:schemeClr val="accent6">
                    <a:lumMod val="50000"/>
                  </a:schemeClr>
                </a:solidFill>
                <a:effectLst/>
                <a:latin typeface="Trebuchet MS" pitchFamily="34" charset="0"/>
                <a:ea typeface="+mj-ea"/>
                <a:cs typeface="+mj-cs"/>
              </a:defRPr>
            </a:lvl1pPr>
          </a:lstStyle>
          <a:p>
            <a:pPr lvl="0" algn="ctr" rtl="0" eaLnBrk="0" fontAlgn="base" hangingPunct="0">
              <a:spcBef>
                <a:spcPct val="0"/>
              </a:spcBef>
              <a:spcAft>
                <a:spcPct val="0"/>
              </a:spcAft>
            </a:pPr>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FFB1AF51-8806-4646-B53B-EACC28BFC460}" type="datetime1">
              <a:rPr lang="en-US" smtClean="0"/>
              <a:pPr>
                <a:defRPr/>
              </a:pPr>
              <a:t>4/12/2015</a:t>
            </a:fld>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1CDAAC0-102E-4473-98A4-38E0C594FD38}" type="slidenum">
              <a:rPr lang="en-US"/>
              <a:pPr>
                <a:defRPr/>
              </a:pPr>
              <a:t>‹nº›</a:t>
            </a:fld>
            <a:endParaRPr lang="en-US" dirty="0"/>
          </a:p>
        </p:txBody>
      </p:sp>
    </p:spTree>
    <p:extLst>
      <p:ext uri="{BB962C8B-B14F-4D97-AF65-F5344CB8AC3E}">
        <p14:creationId xmlns:p14="http://schemas.microsoft.com/office/powerpoint/2010/main" val="3641665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5F498256-0F87-4260-8B40-D349E4452666}" type="datetime1">
              <a:rPr lang="en-US" smtClean="0"/>
              <a:pPr>
                <a:defRPr/>
              </a:pPr>
              <a:t>4/12/2015</a:t>
            </a:fld>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EAC91A3-C150-4322-9614-DFECE591B6DD}" type="slidenum">
              <a:rPr lang="en-US"/>
              <a:pPr>
                <a:defRPr/>
              </a:pPr>
              <a:t>‹nº›</a:t>
            </a:fld>
            <a:endParaRPr lang="en-US" dirty="0"/>
          </a:p>
        </p:txBody>
      </p:sp>
    </p:spTree>
    <p:extLst>
      <p:ext uri="{BB962C8B-B14F-4D97-AF65-F5344CB8AC3E}">
        <p14:creationId xmlns:p14="http://schemas.microsoft.com/office/powerpoint/2010/main" val="787830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46304" y="6455664"/>
            <a:ext cx="2133600" cy="290259"/>
          </a:xfrm>
        </p:spPr>
        <p:txBody>
          <a:bodyPr/>
          <a:lstStyle>
            <a:lvl1pPr>
              <a:defRPr b="0">
                <a:solidFill>
                  <a:schemeClr val="bg1"/>
                </a:solidFill>
              </a:defRPr>
            </a:lvl1pPr>
          </a:lstStyle>
          <a:p>
            <a:pPr>
              <a:defRPr/>
            </a:pPr>
            <a:fld id="{34DD7A2E-F52A-4FB3-BBC2-E3F990647BAB}" type="datetime1">
              <a:rPr lang="en-US" smtClean="0"/>
              <a:pPr>
                <a:defRPr/>
              </a:pPr>
              <a:t>4/12/2015</a:t>
            </a:fld>
            <a:endParaRPr lang="en-US" dirty="0"/>
          </a:p>
        </p:txBody>
      </p:sp>
      <p:sp>
        <p:nvSpPr>
          <p:cNvPr id="6" name="Slide Number Placeholder 5"/>
          <p:cNvSpPr>
            <a:spLocks noGrp="1"/>
          </p:cNvSpPr>
          <p:nvPr>
            <p:ph type="sldNum" sz="quarter" idx="12"/>
          </p:nvPr>
        </p:nvSpPr>
        <p:spPr>
          <a:xfrm>
            <a:off x="6571488" y="6455664"/>
            <a:ext cx="2133600" cy="290259"/>
          </a:xfrm>
        </p:spPr>
        <p:txBody>
          <a:bodyPr/>
          <a:lstStyle>
            <a:lvl1pPr>
              <a:defRPr b="0">
                <a:solidFill>
                  <a:schemeClr val="bg1"/>
                </a:solidFill>
              </a:defRPr>
            </a:lvl1pPr>
          </a:lstStyle>
          <a:p>
            <a:pPr>
              <a:defRPr/>
            </a:pPr>
            <a:fld id="{6F19B78D-4FE7-4BF3-8083-084BCABAB73B}" type="slidenum">
              <a:rPr lang="en-US" smtClean="0"/>
              <a:pPr>
                <a:defRPr/>
              </a:pPr>
              <a:t>‹nº›</a:t>
            </a:fld>
            <a:endParaRPr lang="en-US" dirty="0"/>
          </a:p>
        </p:txBody>
      </p:sp>
    </p:spTree>
    <p:extLst>
      <p:ext uri="{BB962C8B-B14F-4D97-AF65-F5344CB8AC3E}">
        <p14:creationId xmlns:p14="http://schemas.microsoft.com/office/powerpoint/2010/main" val="3061755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3" name="Imagem 3" descr="Logofenasaude_completa copy.png"/>
          <p:cNvPicPr>
            <a:picLocks noChangeAspect="1"/>
          </p:cNvPicPr>
          <p:nvPr userDrawn="1"/>
        </p:nvPicPr>
        <p:blipFill>
          <a:blip r:embed="rId2" cstate="print"/>
          <a:srcRect/>
          <a:stretch>
            <a:fillRect/>
          </a:stretch>
        </p:blipFill>
        <p:spPr bwMode="auto">
          <a:xfrm>
            <a:off x="2571750" y="2571750"/>
            <a:ext cx="3824288" cy="1285875"/>
          </a:xfrm>
          <a:prstGeom prst="rect">
            <a:avLst/>
          </a:prstGeom>
          <a:noFill/>
          <a:ln w="9525">
            <a:noFill/>
            <a:miter lim="800000"/>
            <a:headEnd/>
            <a:tailEnd/>
          </a:ln>
        </p:spPr>
      </p:pic>
      <p:sp>
        <p:nvSpPr>
          <p:cNvPr id="4" name="Date Placeholder 3"/>
          <p:cNvSpPr>
            <a:spLocks noGrp="1"/>
          </p:cNvSpPr>
          <p:nvPr>
            <p:ph type="dt" sz="half" idx="10"/>
          </p:nvPr>
        </p:nvSpPr>
        <p:spPr/>
        <p:txBody>
          <a:bodyPr/>
          <a:lstStyle>
            <a:lvl1pPr>
              <a:defRPr/>
            </a:lvl1pPr>
          </a:lstStyle>
          <a:p>
            <a:pPr>
              <a:defRPr/>
            </a:pPr>
            <a:fld id="{8FD062E9-AB08-4D09-B058-C4C97D13F810}" type="datetime1">
              <a:rPr lang="en-US" smtClean="0"/>
              <a:pPr>
                <a:defRPr/>
              </a:pPr>
              <a:t>4/12/2015</a:t>
            </a:fld>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F40F914-C392-4854-9C30-08E97312C7CE}" type="slidenum">
              <a:rPr lang="en-US"/>
              <a:pPr>
                <a:defRPr/>
              </a:pPr>
              <a:t>‹nº›</a:t>
            </a:fld>
            <a:endParaRPr lang="en-US" dirty="0"/>
          </a:p>
        </p:txBody>
      </p:sp>
    </p:spTree>
    <p:extLst>
      <p:ext uri="{BB962C8B-B14F-4D97-AF65-F5344CB8AC3E}">
        <p14:creationId xmlns:p14="http://schemas.microsoft.com/office/powerpoint/2010/main" val="307064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0231"/>
            <a:ext cx="7772400" cy="1470025"/>
          </a:xfrm>
          <a:effectLst>
            <a:outerShdw blurRad="38100" dist="25400" dir="5400000" algn="ctr" rotWithShape="0">
              <a:schemeClr val="bg1">
                <a:alpha val="80000"/>
              </a:schemeClr>
            </a:outerShdw>
            <a:reflection blurRad="6350" stA="52000" endA="300" endPos="35000" dir="5400000" sy="-100000" algn="bl" rotWithShape="0"/>
          </a:effectLst>
        </p:spPr>
        <p:txBody>
          <a:bodyPr vert="horz" wrap="square" lIns="91440" tIns="45720" rIns="91440" bIns="45720" numCol="1" anchor="ctr" anchorCtr="0" compatLnSpc="1">
            <a:normAutofit/>
          </a:bodyPr>
          <a:lstStyle>
            <a:lvl1pPr>
              <a:defRPr lang="en-US" sz="4000" b="1" kern="1200" cap="none" spc="0">
                <a:ln>
                  <a:noFill/>
                </a:ln>
                <a:solidFill>
                  <a:schemeClr val="accent6">
                    <a:lumMod val="50000"/>
                  </a:schemeClr>
                </a:solidFill>
                <a:effectLst/>
                <a:latin typeface="Trebuchet MS" pitchFamily="34" charset="0"/>
                <a:ea typeface="+mj-ea"/>
                <a:cs typeface="+mj-cs"/>
              </a:defRPr>
            </a:lvl1pPr>
          </a:lstStyle>
          <a:p>
            <a:pPr lvl="0" algn="ctr" rtl="0" eaLnBrk="0" fontAlgn="base" hangingPunct="0">
              <a:spcBef>
                <a:spcPct val="0"/>
              </a:spcBef>
              <a:spcAft>
                <a:spcPct val="0"/>
              </a:spcAft>
            </a:pPr>
            <a:r>
              <a:rPr lang="en-US" smtClean="0"/>
              <a:t>Click to edit Master title style</a:t>
            </a:r>
            <a:endParaRPr lang="en-US"/>
          </a:p>
        </p:txBody>
      </p:sp>
      <p:sp>
        <p:nvSpPr>
          <p:cNvPr id="3" name="Subtitle 2"/>
          <p:cNvSpPr>
            <a:spLocks noGrp="1"/>
          </p:cNvSpPr>
          <p:nvPr>
            <p:ph type="subTitle" idx="1"/>
          </p:nvPr>
        </p:nvSpPr>
        <p:spPr>
          <a:xfrm>
            <a:off x="642911" y="3551866"/>
            <a:ext cx="7858180" cy="1752600"/>
          </a:xfrm>
          <a:effectLst>
            <a:outerShdw blurRad="38100" dist="12700" dir="5400000" algn="ctr" rotWithShape="0">
              <a:schemeClr val="bg1">
                <a:alpha val="80000"/>
              </a:schemeClr>
            </a:outerShdw>
          </a:effectLst>
        </p:spPr>
        <p:txBody>
          <a:bodyPr vert="horz" lIns="91440" tIns="45720" rIns="91440" bIns="45720" rtlCol="0">
            <a:normAutofit/>
          </a:bodyPr>
          <a:lstStyle>
            <a:lvl1pPr marL="0" indent="0" algn="ctr" rtl="0" eaLnBrk="0" fontAlgn="base" hangingPunct="0">
              <a:spcBef>
                <a:spcPct val="20000"/>
              </a:spcBef>
              <a:spcAft>
                <a:spcPct val="0"/>
              </a:spcAft>
              <a:buFont typeface="Arial" charset="0"/>
              <a:buNone/>
              <a:defRPr lang="en-US" sz="2800" b="0" kern="1200" dirty="0">
                <a:solidFill>
                  <a:schemeClr val="tx1">
                    <a:lumMod val="65000"/>
                    <a:lumOff val="35000"/>
                  </a:schemeClr>
                </a:solidFill>
                <a:effectLst/>
                <a:latin typeface="Tahoma" pitchFamily="34" charset="0"/>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a:xfrm>
            <a:off x="118872" y="6464808"/>
            <a:ext cx="2133600" cy="270256"/>
          </a:xfrm>
        </p:spPr>
        <p:txBody>
          <a:bodyPr/>
          <a:lstStyle>
            <a:lvl1pPr>
              <a:defRPr b="0">
                <a:solidFill>
                  <a:schemeClr val="bg1"/>
                </a:solidFill>
              </a:defRPr>
            </a:lvl1pPr>
          </a:lstStyle>
          <a:p>
            <a:pPr>
              <a:defRPr/>
            </a:pPr>
            <a:fld id="{73CC24C4-E015-483D-9045-50FB38429689}" type="datetime1">
              <a:rPr lang="en-US" smtClean="0"/>
              <a:pPr>
                <a:defRPr/>
              </a:pPr>
              <a:t>4/12/2015</a:t>
            </a:fld>
            <a:endParaRPr lang="en-US" dirty="0"/>
          </a:p>
        </p:txBody>
      </p:sp>
      <p:sp>
        <p:nvSpPr>
          <p:cNvPr id="8" name="Slide Number Placeholder 5"/>
          <p:cNvSpPr>
            <a:spLocks noGrp="1"/>
          </p:cNvSpPr>
          <p:nvPr>
            <p:ph type="sldNum" sz="quarter" idx="12"/>
          </p:nvPr>
        </p:nvSpPr>
        <p:spPr>
          <a:xfrm>
            <a:off x="6635496" y="6464808"/>
            <a:ext cx="2133600" cy="270256"/>
          </a:xfrm>
        </p:spPr>
        <p:txBody>
          <a:bodyPr/>
          <a:lstStyle>
            <a:lvl1pPr>
              <a:defRPr b="0">
                <a:solidFill>
                  <a:schemeClr val="tx1">
                    <a:lumMod val="75000"/>
                    <a:lumOff val="25000"/>
                  </a:schemeClr>
                </a:solidFill>
              </a:defRPr>
            </a:lvl1pPr>
          </a:lstStyle>
          <a:p>
            <a:pPr>
              <a:defRPr/>
            </a:pPr>
            <a:fld id="{E8F84BA3-E9F7-425C-8FCD-8EE20B2C47CA}" type="slidenum">
              <a:rPr lang="en-US" smtClean="0"/>
              <a:pPr>
                <a:defRPr/>
              </a:pPr>
              <a:t>‹nº›</a:t>
            </a:fld>
            <a:endParaRPr lang="en-US" dirty="0"/>
          </a:p>
        </p:txBody>
      </p:sp>
    </p:spTree>
    <p:extLst>
      <p:ext uri="{BB962C8B-B14F-4D97-AF65-F5344CB8AC3E}">
        <p14:creationId xmlns:p14="http://schemas.microsoft.com/office/powerpoint/2010/main" val="39288837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cstate="print"/>
          <a:srcRect l="107" t="46363"/>
          <a:stretch>
            <a:fillRect/>
          </a:stretch>
        </p:blipFill>
        <p:spPr bwMode="auto">
          <a:xfrm>
            <a:off x="0" y="0"/>
            <a:ext cx="9144000" cy="6858000"/>
          </a:xfrm>
          <a:prstGeom prst="rect">
            <a:avLst/>
          </a:prstGeom>
          <a:noFill/>
          <a:ln w="9525">
            <a:noFill/>
            <a:miter lim="800000"/>
            <a:headEnd/>
            <a:tailEnd/>
          </a:ln>
        </p:spPr>
      </p:pic>
      <p:sp>
        <p:nvSpPr>
          <p:cNvPr id="2" name="Date Placeholder 3"/>
          <p:cNvSpPr>
            <a:spLocks noGrp="1"/>
          </p:cNvSpPr>
          <p:nvPr>
            <p:ph type="dt" sz="half" idx="10"/>
          </p:nvPr>
        </p:nvSpPr>
        <p:spPr/>
        <p:txBody>
          <a:bodyPr/>
          <a:lstStyle>
            <a:lvl1pPr>
              <a:defRPr/>
            </a:lvl1pPr>
          </a:lstStyle>
          <a:p>
            <a:pPr>
              <a:defRPr/>
            </a:pPr>
            <a:fld id="{91BB7551-14DF-426B-911F-FBA9D4E2F92D}" type="datetime1">
              <a:rPr lang="en-US" smtClean="0"/>
              <a:pPr>
                <a:defRPr/>
              </a:pPr>
              <a:t>4/12/2015</a:t>
            </a:fld>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0BD357D-5F44-4CE1-8E73-3D8A6A4654A1}" type="slidenum">
              <a:rPr lang="en-US"/>
              <a:pPr>
                <a:defRPr/>
              </a:pPr>
              <a:t>‹nº›</a:t>
            </a:fld>
            <a:endParaRPr lang="en-US" dirty="0"/>
          </a:p>
        </p:txBody>
      </p:sp>
    </p:spTree>
    <p:extLst>
      <p:ext uri="{BB962C8B-B14F-4D97-AF65-F5344CB8AC3E}">
        <p14:creationId xmlns:p14="http://schemas.microsoft.com/office/powerpoint/2010/main" val="441671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effectLst/>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1"/>
            <a:ext cx="5111751" cy="5853113"/>
          </a:xfrm>
        </p:spPr>
        <p:txBody>
          <a:bodyPr/>
          <a:lstStyle>
            <a:lvl1pPr>
              <a:defRPr sz="3200">
                <a:latin typeface="Tahoma" pitchFamily="34" charset="0"/>
                <a:cs typeface="Tahoma" pitchFamily="34" charset="0"/>
              </a:defRPr>
            </a:lvl1pPr>
            <a:lvl2pPr>
              <a:defRPr sz="2800">
                <a:latin typeface="Tahoma" pitchFamily="34" charset="0"/>
                <a:cs typeface="Tahoma" pitchFamily="34" charset="0"/>
              </a:defRPr>
            </a:lvl2pPr>
            <a:lvl3pPr>
              <a:defRPr sz="2400">
                <a:latin typeface="Tahoma" pitchFamily="34" charset="0"/>
                <a:cs typeface="Tahoma" pitchFamily="34" charset="0"/>
              </a:defRPr>
            </a:lvl3pPr>
            <a:lvl4pPr>
              <a:defRPr sz="2000">
                <a:latin typeface="Tahoma" pitchFamily="34" charset="0"/>
                <a:cs typeface="Tahoma" pitchFamily="34" charset="0"/>
              </a:defRPr>
            </a:lvl4pPr>
            <a:lvl5pPr>
              <a:defRPr sz="2000">
                <a:latin typeface="Tahoma" pitchFamily="34" charset="0"/>
                <a:cs typeface="Tahoma"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Date Placeholder 3"/>
          <p:cNvSpPr>
            <a:spLocks noGrp="1"/>
          </p:cNvSpPr>
          <p:nvPr>
            <p:ph type="dt" sz="half" idx="10"/>
          </p:nvPr>
        </p:nvSpPr>
        <p:spPr>
          <a:xfrm>
            <a:off x="457200" y="71438"/>
            <a:ext cx="2133600" cy="365125"/>
          </a:xfrm>
        </p:spPr>
        <p:txBody>
          <a:bodyPr/>
          <a:lstStyle>
            <a:lvl1pPr>
              <a:defRPr b="0">
                <a:solidFill>
                  <a:schemeClr val="accent6">
                    <a:lumMod val="50000"/>
                  </a:schemeClr>
                </a:solidFill>
              </a:defRPr>
            </a:lvl1pPr>
          </a:lstStyle>
          <a:p>
            <a:pPr>
              <a:defRPr/>
            </a:pPr>
            <a:fld id="{38957A1A-CA61-4153-9FCE-14E5E8727875}" type="datetime1">
              <a:rPr lang="en-US" smtClean="0"/>
              <a:pPr>
                <a:defRPr/>
              </a:pPr>
              <a:t>4/12/2015</a:t>
            </a:fld>
            <a:endParaRPr lang="en-US" dirty="0"/>
          </a:p>
        </p:txBody>
      </p:sp>
      <p:sp>
        <p:nvSpPr>
          <p:cNvPr id="9" name="Slide Number Placeholder 5"/>
          <p:cNvSpPr>
            <a:spLocks noGrp="1"/>
          </p:cNvSpPr>
          <p:nvPr>
            <p:ph type="sldNum" sz="quarter" idx="12"/>
          </p:nvPr>
        </p:nvSpPr>
        <p:spPr>
          <a:xfrm>
            <a:off x="6553200" y="71438"/>
            <a:ext cx="2133600" cy="365125"/>
          </a:xfrm>
        </p:spPr>
        <p:txBody>
          <a:bodyPr/>
          <a:lstStyle>
            <a:lvl1pPr>
              <a:defRPr b="0">
                <a:solidFill>
                  <a:schemeClr val="accent6">
                    <a:lumMod val="50000"/>
                  </a:schemeClr>
                </a:solidFill>
              </a:defRPr>
            </a:lvl1pPr>
          </a:lstStyle>
          <a:p>
            <a:pPr>
              <a:defRPr/>
            </a:pPr>
            <a:fld id="{29DD5788-3E21-4756-8859-AFFA009E4FFE}" type="slidenum">
              <a:rPr lang="en-US"/>
              <a:pPr>
                <a:defRPr/>
              </a:pPr>
              <a:t>‹nº›</a:t>
            </a:fld>
            <a:endParaRPr lang="en-US" dirty="0"/>
          </a:p>
        </p:txBody>
      </p:sp>
    </p:spTree>
    <p:extLst>
      <p:ext uri="{BB962C8B-B14F-4D97-AF65-F5344CB8AC3E}">
        <p14:creationId xmlns:p14="http://schemas.microsoft.com/office/powerpoint/2010/main" val="1941887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effectLst/>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effectLst>
            <a:outerShdw blurRad="38100" dist="12700" dir="5400000" algn="ctr" rotWithShape="0">
              <a:schemeClr val="bg1">
                <a:alpha val="80000"/>
              </a:schemeClr>
            </a:outerShdw>
          </a:effectLst>
        </p:spPr>
        <p:txBody>
          <a:bodyPr vert="horz" lIns="91440" tIns="45720" rIns="91440" bIns="45720" rtlCol="0">
            <a:normAutofit/>
          </a:bodyPr>
          <a:lstStyle>
            <a:lvl1pPr marL="0" indent="0" algn="ctr" rtl="0" eaLnBrk="0" fontAlgn="base" hangingPunct="0">
              <a:spcBef>
                <a:spcPct val="20000"/>
              </a:spcBef>
              <a:spcAft>
                <a:spcPct val="0"/>
              </a:spcAft>
              <a:buFont typeface="Arial" charset="0"/>
              <a:buNone/>
              <a:defRPr lang="en-US" sz="2800" kern="1200" noProof="0">
                <a:solidFill>
                  <a:schemeClr val="tx1"/>
                </a:solidFill>
                <a:effectLst>
                  <a:outerShdw blurRad="38100" dist="38100" dir="2700000" algn="tl">
                    <a:srgbClr val="000000">
                      <a:alpha val="43137"/>
                    </a:srgbClr>
                  </a:outerShdw>
                </a:effectLst>
                <a:latin typeface="Tahoma" pitchFamily="34" charset="0"/>
                <a:ea typeface="+mn-ea"/>
                <a:cs typeface="Tahom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a:xfrm>
            <a:off x="457200" y="71438"/>
            <a:ext cx="2133600" cy="365125"/>
          </a:xfrm>
        </p:spPr>
        <p:txBody>
          <a:bodyPr/>
          <a:lstStyle>
            <a:lvl1pPr>
              <a:defRPr b="0">
                <a:solidFill>
                  <a:schemeClr val="accent6">
                    <a:lumMod val="50000"/>
                  </a:schemeClr>
                </a:solidFill>
              </a:defRPr>
            </a:lvl1pPr>
          </a:lstStyle>
          <a:p>
            <a:pPr>
              <a:defRPr/>
            </a:pPr>
            <a:fld id="{6E79C013-F9C0-4524-9BC6-B8220D7143E9}" type="datetime1">
              <a:rPr lang="en-US" smtClean="0"/>
              <a:pPr>
                <a:defRPr/>
              </a:pPr>
              <a:t>4/12/2015</a:t>
            </a:fld>
            <a:endParaRPr lang="en-US" dirty="0"/>
          </a:p>
        </p:txBody>
      </p:sp>
      <p:sp>
        <p:nvSpPr>
          <p:cNvPr id="9" name="Slide Number Placeholder 5"/>
          <p:cNvSpPr>
            <a:spLocks noGrp="1"/>
          </p:cNvSpPr>
          <p:nvPr>
            <p:ph type="sldNum" sz="quarter" idx="12"/>
          </p:nvPr>
        </p:nvSpPr>
        <p:spPr>
          <a:xfrm>
            <a:off x="6553200" y="71438"/>
            <a:ext cx="2133600" cy="365125"/>
          </a:xfrm>
        </p:spPr>
        <p:txBody>
          <a:bodyPr/>
          <a:lstStyle>
            <a:lvl1pPr>
              <a:defRPr b="0">
                <a:solidFill>
                  <a:schemeClr val="accent6">
                    <a:lumMod val="50000"/>
                  </a:schemeClr>
                </a:solidFill>
              </a:defRPr>
            </a:lvl1pPr>
          </a:lstStyle>
          <a:p>
            <a:pPr>
              <a:defRPr/>
            </a:pPr>
            <a:fld id="{7E09F863-2976-40E8-8FB4-BF4FB066666D}" type="slidenum">
              <a:rPr lang="en-US"/>
              <a:pPr>
                <a:defRPr/>
              </a:pPr>
              <a:t>‹nº›</a:t>
            </a:fld>
            <a:endParaRPr lang="en-US" dirty="0"/>
          </a:p>
        </p:txBody>
      </p:sp>
    </p:spTree>
    <p:extLst>
      <p:ext uri="{BB962C8B-B14F-4D97-AF65-F5344CB8AC3E}">
        <p14:creationId xmlns:p14="http://schemas.microsoft.com/office/powerpoint/2010/main" val="1502609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38100" dist="25400" dir="5400000" algn="ctr" rotWithShape="0">
              <a:schemeClr val="bg1">
                <a:alpha val="80000"/>
              </a:schemeClr>
            </a:outerShdw>
            <a:reflection blurRad="6350" stA="52000" endA="300" endPos="35000" dir="5400000" sy="-100000" algn="bl" rotWithShape="0"/>
          </a:effectLst>
        </p:spPr>
        <p:txBody>
          <a:bodyPr vert="horz" wrap="square" lIns="91440" tIns="45720" rIns="91440" bIns="45720" numCol="1" anchor="ctr" anchorCtr="0" compatLnSpc="1">
            <a:prstTxWarp prst="textNoShape">
              <a:avLst/>
            </a:prstTxWarp>
            <a:normAutofit/>
          </a:bodyPr>
          <a:lstStyle>
            <a:lvl1pPr>
              <a:defRPr lang="en-US" sz="4000" b="1" kern="1200" dirty="0">
                <a:solidFill>
                  <a:schemeClr val="tx1"/>
                </a:solidFill>
                <a:effectLst>
                  <a:outerShdw blurRad="38100" dist="38100" dir="2700000" algn="tl">
                    <a:srgbClr val="000000">
                      <a:alpha val="43137"/>
                    </a:srgbClr>
                  </a:outerShdw>
                </a:effectLst>
                <a:latin typeface="Georgia" pitchFamily="18" charset="0"/>
                <a:ea typeface="+mj-ea"/>
                <a:cs typeface="+mj-cs"/>
              </a:defRPr>
            </a:lvl1pPr>
          </a:lstStyle>
          <a:p>
            <a:pPr lvl="0" algn="ctr" rtl="0" eaLnBrk="0" fontAlgn="base" hangingPunct="0">
              <a:spcBef>
                <a:spcPct val="0"/>
              </a:spcBef>
              <a:spcAft>
                <a:spcPct val="0"/>
              </a:spcAft>
            </a:pPr>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a:xfrm>
            <a:off x="457200" y="71438"/>
            <a:ext cx="2133600" cy="365125"/>
          </a:xfrm>
        </p:spPr>
        <p:txBody>
          <a:bodyPr/>
          <a:lstStyle>
            <a:lvl1pPr>
              <a:defRPr b="0">
                <a:solidFill>
                  <a:schemeClr val="accent6">
                    <a:lumMod val="50000"/>
                  </a:schemeClr>
                </a:solidFill>
              </a:defRPr>
            </a:lvl1pPr>
          </a:lstStyle>
          <a:p>
            <a:pPr>
              <a:defRPr/>
            </a:pPr>
            <a:fld id="{5A2F1768-E06C-4B0C-9DBB-BAE1CD96C293}" type="datetime1">
              <a:rPr lang="en-US" smtClean="0"/>
              <a:pPr>
                <a:defRPr/>
              </a:pPr>
              <a:t>4/12/2015</a:t>
            </a:fld>
            <a:endParaRPr lang="en-US" dirty="0"/>
          </a:p>
        </p:txBody>
      </p:sp>
      <p:sp>
        <p:nvSpPr>
          <p:cNvPr id="8" name="Slide Number Placeholder 5"/>
          <p:cNvSpPr>
            <a:spLocks noGrp="1"/>
          </p:cNvSpPr>
          <p:nvPr>
            <p:ph type="sldNum" sz="quarter" idx="12"/>
          </p:nvPr>
        </p:nvSpPr>
        <p:spPr>
          <a:xfrm>
            <a:off x="6553200" y="71438"/>
            <a:ext cx="2133600" cy="365125"/>
          </a:xfrm>
        </p:spPr>
        <p:txBody>
          <a:bodyPr/>
          <a:lstStyle>
            <a:lvl1pPr>
              <a:defRPr b="0">
                <a:solidFill>
                  <a:schemeClr val="accent6">
                    <a:lumMod val="50000"/>
                  </a:schemeClr>
                </a:solidFill>
              </a:defRPr>
            </a:lvl1pPr>
          </a:lstStyle>
          <a:p>
            <a:pPr>
              <a:defRPr/>
            </a:pPr>
            <a:fld id="{26530CB3-81C7-4F2E-8768-2B60746CD6B0}" type="slidenum">
              <a:rPr lang="en-US"/>
              <a:pPr>
                <a:defRPr/>
              </a:pPr>
              <a:t>‹nº›</a:t>
            </a:fld>
            <a:endParaRPr lang="en-US" dirty="0"/>
          </a:p>
        </p:txBody>
      </p:sp>
    </p:spTree>
    <p:extLst>
      <p:ext uri="{BB962C8B-B14F-4D97-AF65-F5344CB8AC3E}">
        <p14:creationId xmlns:p14="http://schemas.microsoft.com/office/powerpoint/2010/main" val="3548783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print"/>
          <a:srcRect l="107" t="46363"/>
          <a:stretch>
            <a:fillRect/>
          </a:stretch>
        </p:blipFill>
        <p:spPr bwMode="auto">
          <a:xfrm>
            <a:off x="0" y="0"/>
            <a:ext cx="9144000" cy="6858000"/>
          </a:xfrm>
          <a:prstGeom prst="rect">
            <a:avLst/>
          </a:prstGeom>
          <a:noFill/>
          <a:ln w="9525">
            <a:noFill/>
            <a:miter lim="800000"/>
            <a:headEnd/>
            <a:tailEnd/>
          </a:ln>
        </p:spPr>
      </p:pic>
      <p:sp>
        <p:nvSpPr>
          <p:cNvPr id="6" name="Date Placeholder 3"/>
          <p:cNvSpPr>
            <a:spLocks noGrp="1"/>
          </p:cNvSpPr>
          <p:nvPr>
            <p:ph type="dt" sz="half" idx="10"/>
          </p:nvPr>
        </p:nvSpPr>
        <p:spPr>
          <a:xfrm>
            <a:off x="107504" y="6453336"/>
            <a:ext cx="2133600" cy="288032"/>
          </a:xfrm>
        </p:spPr>
        <p:txBody>
          <a:bodyPr/>
          <a:lstStyle>
            <a:lvl1pPr>
              <a:defRPr b="0">
                <a:solidFill>
                  <a:schemeClr val="bg1"/>
                </a:solidFill>
                <a:latin typeface="Trebuchet MS" pitchFamily="34" charset="0"/>
              </a:defRPr>
            </a:lvl1pPr>
          </a:lstStyle>
          <a:p>
            <a:pPr>
              <a:defRPr/>
            </a:pPr>
            <a:fld id="{29E7E211-6783-4818-8C1D-6A2B987842EC}" type="datetimeFigureOut">
              <a:rPr lang="en-US" smtClean="0">
                <a:solidFill>
                  <a:prstClr val="white"/>
                </a:solidFill>
              </a:rPr>
              <a:pPr>
                <a:defRPr/>
              </a:pPr>
              <a:t>4/12/2015</a:t>
            </a:fld>
            <a:endParaRPr lang="en-US" dirty="0">
              <a:solidFill>
                <a:prstClr val="white"/>
              </a:solidFill>
            </a:endParaRPr>
          </a:p>
        </p:txBody>
      </p:sp>
      <p:sp>
        <p:nvSpPr>
          <p:cNvPr id="8" name="Slide Number Placeholder 5"/>
          <p:cNvSpPr>
            <a:spLocks noGrp="1"/>
          </p:cNvSpPr>
          <p:nvPr>
            <p:ph type="sldNum" sz="quarter" idx="12"/>
          </p:nvPr>
        </p:nvSpPr>
        <p:spPr>
          <a:xfrm>
            <a:off x="6660232" y="6453336"/>
            <a:ext cx="2133600" cy="293117"/>
          </a:xfrm>
        </p:spPr>
        <p:txBody>
          <a:bodyPr vert="horz" lIns="91440" tIns="45720" rIns="91440" bIns="45720" rtlCol="0" anchor="ctr"/>
          <a:lstStyle>
            <a:lvl1pPr algn="r" rtl="0" fontAlgn="auto">
              <a:spcBef>
                <a:spcPts val="0"/>
              </a:spcBef>
              <a:spcAft>
                <a:spcPts val="0"/>
              </a:spcAft>
              <a:defRPr lang="en-US" sz="1200" b="0" kern="1200" smtClean="0">
                <a:solidFill>
                  <a:schemeClr val="bg1"/>
                </a:solidFill>
                <a:latin typeface="Trebuchet MS" pitchFamily="34" charset="0"/>
                <a:ea typeface="+mn-ea"/>
                <a:cs typeface="+mn-cs"/>
              </a:defRPr>
            </a:lvl1pPr>
          </a:lstStyle>
          <a:p>
            <a:pPr>
              <a:defRPr/>
            </a:pPr>
            <a:fld id="{52D17D9A-333E-4494-8B17-829B93F0B1CC}" type="slidenum">
              <a:rPr lang="pt-BR">
                <a:solidFill>
                  <a:prstClr val="white"/>
                </a:solidFill>
              </a:rPr>
              <a:pPr>
                <a:defRPr/>
              </a:pPr>
              <a:t>‹nº›</a:t>
            </a:fld>
            <a:endParaRPr lang="pt-BR" dirty="0">
              <a:solidFill>
                <a:prstClr val="white"/>
              </a:solidFill>
            </a:endParaRPr>
          </a:p>
        </p:txBody>
      </p:sp>
      <p:pic>
        <p:nvPicPr>
          <p:cNvPr id="10" name="Imagem 9" descr="FENASAUDE completa.jpg"/>
          <p:cNvPicPr>
            <a:picLocks noChangeAspect="1"/>
          </p:cNvPicPr>
          <p:nvPr userDrawn="1"/>
        </p:nvPicPr>
        <p:blipFill>
          <a:blip r:embed="rId3" cstate="print"/>
          <a:stretch>
            <a:fillRect/>
          </a:stretch>
        </p:blipFill>
        <p:spPr>
          <a:xfrm>
            <a:off x="5809467" y="412050"/>
            <a:ext cx="3061401" cy="1211295"/>
          </a:xfrm>
          <a:prstGeom prst="rect">
            <a:avLst/>
          </a:prstGeom>
        </p:spPr>
      </p:pic>
      <p:sp>
        <p:nvSpPr>
          <p:cNvPr id="4" name="Retângulo 3"/>
          <p:cNvSpPr/>
          <p:nvPr userDrawn="1"/>
        </p:nvSpPr>
        <p:spPr>
          <a:xfrm>
            <a:off x="0" y="6353299"/>
            <a:ext cx="9144000" cy="504701"/>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pt-BR">
              <a:solidFill>
                <a:prstClr val="white"/>
              </a:solidFill>
            </a:endParaRPr>
          </a:p>
        </p:txBody>
      </p:sp>
    </p:spTree>
    <p:extLst>
      <p:ext uri="{BB962C8B-B14F-4D97-AF65-F5344CB8AC3E}">
        <p14:creationId xmlns:p14="http://schemas.microsoft.com/office/powerpoint/2010/main" val="370665755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0231"/>
            <a:ext cx="7772400" cy="1470025"/>
          </a:xfrm>
          <a:effectLst>
            <a:outerShdw blurRad="38100" dist="25400" dir="5400000" algn="ctr" rotWithShape="0">
              <a:schemeClr val="bg1">
                <a:alpha val="80000"/>
              </a:schemeClr>
            </a:outerShdw>
            <a:reflection blurRad="6350" stA="52000" endA="300" endPos="35000" dir="5400000" sy="-100000" algn="bl" rotWithShape="0"/>
          </a:effectLst>
        </p:spPr>
        <p:txBody>
          <a:bodyPr vert="horz" wrap="square" lIns="91440" tIns="45720" rIns="91440" bIns="45720" numCol="1" anchor="ctr" anchorCtr="0" compatLnSpc="1">
            <a:normAutofit/>
          </a:bodyPr>
          <a:lstStyle>
            <a:lvl1pPr>
              <a:defRPr lang="en-US" sz="4000" b="1" kern="1200" cap="none" spc="0">
                <a:ln>
                  <a:noFill/>
                </a:ln>
                <a:solidFill>
                  <a:schemeClr val="accent6">
                    <a:lumMod val="50000"/>
                  </a:schemeClr>
                </a:solidFill>
                <a:effectLst/>
                <a:latin typeface="Trebuchet MS" pitchFamily="34" charset="0"/>
                <a:ea typeface="+mj-ea"/>
                <a:cs typeface="+mj-cs"/>
              </a:defRPr>
            </a:lvl1pPr>
          </a:lstStyle>
          <a:p>
            <a:pPr lvl="0" algn="ctr" rtl="0" eaLnBrk="0" fontAlgn="base" hangingPunct="0">
              <a:spcBef>
                <a:spcPct val="0"/>
              </a:spcBef>
              <a:spcAft>
                <a:spcPct val="0"/>
              </a:spcAft>
            </a:pPr>
            <a:r>
              <a:rPr lang="en-US" smtClean="0"/>
              <a:t>Click to edit Master title style</a:t>
            </a:r>
            <a:endParaRPr lang="en-US"/>
          </a:p>
        </p:txBody>
      </p:sp>
      <p:sp>
        <p:nvSpPr>
          <p:cNvPr id="3" name="Subtitle 2"/>
          <p:cNvSpPr>
            <a:spLocks noGrp="1"/>
          </p:cNvSpPr>
          <p:nvPr>
            <p:ph type="subTitle" idx="1"/>
          </p:nvPr>
        </p:nvSpPr>
        <p:spPr>
          <a:xfrm>
            <a:off x="642911" y="3551866"/>
            <a:ext cx="7858180" cy="1752600"/>
          </a:xfrm>
          <a:effectLst>
            <a:outerShdw blurRad="38100" dist="12700" dir="5400000" algn="ctr" rotWithShape="0">
              <a:schemeClr val="bg1">
                <a:alpha val="80000"/>
              </a:schemeClr>
            </a:outerShdw>
          </a:effectLst>
        </p:spPr>
        <p:txBody>
          <a:bodyPr vert="horz" lIns="91440" tIns="45720" rIns="91440" bIns="45720" rtlCol="0">
            <a:normAutofit/>
          </a:bodyPr>
          <a:lstStyle>
            <a:lvl1pPr marL="0" indent="0" algn="ctr" rtl="0" eaLnBrk="0" fontAlgn="base" hangingPunct="0">
              <a:spcBef>
                <a:spcPct val="20000"/>
              </a:spcBef>
              <a:spcAft>
                <a:spcPct val="0"/>
              </a:spcAft>
              <a:buFont typeface="Arial" charset="0"/>
              <a:buNone/>
              <a:defRPr lang="en-US" sz="2800" b="0" kern="1200" dirty="0">
                <a:solidFill>
                  <a:schemeClr val="tx1">
                    <a:lumMod val="65000"/>
                    <a:lumOff val="35000"/>
                  </a:schemeClr>
                </a:solidFill>
                <a:effectLst/>
                <a:latin typeface="Tahoma" pitchFamily="34" charset="0"/>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a:xfrm>
            <a:off x="118872" y="6464808"/>
            <a:ext cx="2133600" cy="270256"/>
          </a:xfrm>
        </p:spPr>
        <p:txBody>
          <a:bodyPr/>
          <a:lstStyle>
            <a:lvl1pPr>
              <a:defRPr b="0">
                <a:solidFill>
                  <a:schemeClr val="bg1"/>
                </a:solidFill>
              </a:defRPr>
            </a:lvl1pPr>
          </a:lstStyle>
          <a:p>
            <a:pPr>
              <a:defRPr/>
            </a:pPr>
            <a:fld id="{A7DAF8EC-5E7B-4FBA-9315-ACEC1000E446}" type="datetimeFigureOut">
              <a:rPr lang="en-US" smtClean="0">
                <a:solidFill>
                  <a:prstClr val="white"/>
                </a:solidFill>
              </a:rPr>
              <a:pPr>
                <a:defRPr/>
              </a:pPr>
              <a:t>4/12/2015</a:t>
            </a:fld>
            <a:endParaRPr lang="en-US" dirty="0">
              <a:solidFill>
                <a:prstClr val="white"/>
              </a:solidFill>
            </a:endParaRPr>
          </a:p>
        </p:txBody>
      </p:sp>
      <p:sp>
        <p:nvSpPr>
          <p:cNvPr id="8" name="Slide Number Placeholder 5"/>
          <p:cNvSpPr>
            <a:spLocks noGrp="1"/>
          </p:cNvSpPr>
          <p:nvPr>
            <p:ph type="sldNum" sz="quarter" idx="12"/>
          </p:nvPr>
        </p:nvSpPr>
        <p:spPr>
          <a:xfrm>
            <a:off x="6635496" y="6464808"/>
            <a:ext cx="2133600" cy="270256"/>
          </a:xfrm>
        </p:spPr>
        <p:txBody>
          <a:bodyPr/>
          <a:lstStyle>
            <a:lvl1pPr>
              <a:defRPr b="0">
                <a:solidFill>
                  <a:schemeClr val="tx1">
                    <a:lumMod val="75000"/>
                    <a:lumOff val="25000"/>
                  </a:schemeClr>
                </a:solidFill>
              </a:defRPr>
            </a:lvl1pPr>
          </a:lstStyle>
          <a:p>
            <a:pPr>
              <a:defRPr/>
            </a:pPr>
            <a:fld id="{E8F84BA3-E9F7-425C-8FCD-8EE20B2C47CA}" type="slidenum">
              <a:rPr lang="en-US" smtClean="0">
                <a:solidFill>
                  <a:prstClr val="black">
                    <a:lumMod val="75000"/>
                    <a:lumOff val="25000"/>
                  </a:prstClr>
                </a:solidFill>
              </a:rPr>
              <a:pPr>
                <a:defRPr/>
              </a:pPr>
              <a:t>‹nº›</a:t>
            </a:fld>
            <a:endParaRPr lang="en-US" dirty="0">
              <a:solidFill>
                <a:prstClr val="black">
                  <a:lumMod val="75000"/>
                  <a:lumOff val="25000"/>
                </a:prstClr>
              </a:solidFill>
            </a:endParaRPr>
          </a:p>
        </p:txBody>
      </p:sp>
    </p:spTree>
    <p:extLst>
      <p:ext uri="{BB962C8B-B14F-4D97-AF65-F5344CB8AC3E}">
        <p14:creationId xmlns:p14="http://schemas.microsoft.com/office/powerpoint/2010/main" val="161168758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9" name="Imagem 8" descr="FENASAUDE completa.jpg"/>
          <p:cNvPicPr>
            <a:picLocks noChangeAspect="1"/>
          </p:cNvPicPr>
          <p:nvPr userDrawn="1"/>
        </p:nvPicPr>
        <p:blipFill>
          <a:blip r:embed="rId2" cstate="print"/>
          <a:stretch>
            <a:fillRect/>
          </a:stretch>
        </p:blipFill>
        <p:spPr>
          <a:xfrm>
            <a:off x="2694048" y="4548814"/>
            <a:ext cx="3923928" cy="1552569"/>
          </a:xfrm>
          <a:prstGeom prst="rect">
            <a:avLst/>
          </a:prstGeom>
        </p:spPr>
      </p:pic>
      <p:sp>
        <p:nvSpPr>
          <p:cNvPr id="2" name="Title 1"/>
          <p:cNvSpPr>
            <a:spLocks noGrp="1"/>
          </p:cNvSpPr>
          <p:nvPr>
            <p:ph type="ctrTitle"/>
          </p:nvPr>
        </p:nvSpPr>
        <p:spPr>
          <a:xfrm>
            <a:off x="859536" y="1148127"/>
            <a:ext cx="7772400" cy="1470025"/>
          </a:xfrm>
          <a:effectLst>
            <a:outerShdw blurRad="38100" dist="25400" dir="5400000" algn="ctr" rotWithShape="0">
              <a:schemeClr val="bg1">
                <a:alpha val="80000"/>
              </a:schemeClr>
            </a:outerShdw>
            <a:reflection blurRad="6350" stA="52000" endA="300" endPos="35000" dir="5400000" sy="-100000" algn="bl" rotWithShape="0"/>
          </a:effectLst>
        </p:spPr>
        <p:txBody>
          <a:bodyPr vert="horz" wrap="square" lIns="91440" tIns="45720" rIns="91440" bIns="45720" numCol="1" anchor="ctr" anchorCtr="0" compatLnSpc="1">
            <a:normAutofit/>
          </a:bodyPr>
          <a:lstStyle>
            <a:lvl1pPr>
              <a:defRPr lang="en-US" sz="4000" b="1" kern="1200" cap="none" spc="0">
                <a:ln>
                  <a:noFill/>
                </a:ln>
                <a:solidFill>
                  <a:schemeClr val="accent6">
                    <a:lumMod val="50000"/>
                  </a:schemeClr>
                </a:solidFill>
                <a:effectLst/>
                <a:latin typeface="Trebuchet MS" pitchFamily="34" charset="0"/>
                <a:ea typeface="+mj-ea"/>
                <a:cs typeface="+mj-cs"/>
              </a:defRPr>
            </a:lvl1pPr>
          </a:lstStyle>
          <a:p>
            <a:pPr lvl="0" algn="ctr" rtl="0" eaLnBrk="0" fontAlgn="base" hangingPunct="0">
              <a:spcBef>
                <a:spcPct val="0"/>
              </a:spcBef>
              <a:spcAft>
                <a:spcPct val="0"/>
              </a:spcAft>
            </a:pPr>
            <a:r>
              <a:rPr lang="en-US" smtClean="0"/>
              <a:t>Click to edit Master title style</a:t>
            </a:r>
            <a:endParaRPr lang="en-US"/>
          </a:p>
        </p:txBody>
      </p:sp>
      <p:sp>
        <p:nvSpPr>
          <p:cNvPr id="3" name="Subtitle 2"/>
          <p:cNvSpPr>
            <a:spLocks noGrp="1"/>
          </p:cNvSpPr>
          <p:nvPr>
            <p:ph type="subTitle" idx="1"/>
          </p:nvPr>
        </p:nvSpPr>
        <p:spPr>
          <a:xfrm>
            <a:off x="859535" y="2719762"/>
            <a:ext cx="7815291" cy="1752600"/>
          </a:xfrm>
          <a:effectLst>
            <a:outerShdw blurRad="38100" dist="12700" dir="5400000" algn="ctr" rotWithShape="0">
              <a:schemeClr val="bg1">
                <a:alpha val="80000"/>
              </a:schemeClr>
            </a:outerShdw>
          </a:effectLst>
        </p:spPr>
        <p:txBody>
          <a:bodyPr vert="horz" lIns="91440" tIns="45720" rIns="91440" bIns="45720" rtlCol="0">
            <a:normAutofit/>
          </a:bodyPr>
          <a:lstStyle>
            <a:lvl1pPr marL="0" indent="0" algn="ctr" rtl="0" eaLnBrk="0" fontAlgn="base" hangingPunct="0">
              <a:spcBef>
                <a:spcPct val="20000"/>
              </a:spcBef>
              <a:spcAft>
                <a:spcPct val="0"/>
              </a:spcAft>
              <a:buFont typeface="Arial" charset="0"/>
              <a:buNone/>
              <a:defRPr lang="en-US" sz="2800" b="0" kern="1200" dirty="0">
                <a:solidFill>
                  <a:schemeClr val="tx1">
                    <a:lumMod val="65000"/>
                    <a:lumOff val="35000"/>
                  </a:schemeClr>
                </a:solidFill>
                <a:effectLst/>
                <a:latin typeface="Tahoma" pitchFamily="34" charset="0"/>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a:xfrm>
            <a:off x="137160" y="6455664"/>
            <a:ext cx="2133600" cy="288544"/>
          </a:xfrm>
        </p:spPr>
        <p:txBody>
          <a:bodyPr/>
          <a:lstStyle>
            <a:lvl1pPr>
              <a:defRPr b="0">
                <a:solidFill>
                  <a:schemeClr val="bg1"/>
                </a:solidFill>
              </a:defRPr>
            </a:lvl1pPr>
          </a:lstStyle>
          <a:p>
            <a:pPr>
              <a:defRPr/>
            </a:pPr>
            <a:fld id="{A7DAF8EC-5E7B-4FBA-9315-ACEC1000E446}" type="datetimeFigureOut">
              <a:rPr lang="en-US" smtClean="0">
                <a:solidFill>
                  <a:prstClr val="white"/>
                </a:solidFill>
              </a:rPr>
              <a:pPr>
                <a:defRPr/>
              </a:pPr>
              <a:t>4/12/2015</a:t>
            </a:fld>
            <a:endParaRPr lang="en-US" dirty="0">
              <a:solidFill>
                <a:prstClr val="white"/>
              </a:solidFill>
            </a:endParaRPr>
          </a:p>
        </p:txBody>
      </p:sp>
      <p:sp>
        <p:nvSpPr>
          <p:cNvPr id="8" name="Slide Number Placeholder 5"/>
          <p:cNvSpPr>
            <a:spLocks noGrp="1"/>
          </p:cNvSpPr>
          <p:nvPr>
            <p:ph type="sldNum" sz="quarter" idx="12"/>
          </p:nvPr>
        </p:nvSpPr>
        <p:spPr>
          <a:xfrm>
            <a:off x="6635496" y="6455664"/>
            <a:ext cx="2133600" cy="288544"/>
          </a:xfrm>
        </p:spPr>
        <p:txBody>
          <a:bodyPr vert="horz" lIns="91440" tIns="45720" rIns="91440" bIns="45720" rtlCol="0" anchor="ctr"/>
          <a:lstStyle>
            <a:lvl1pPr>
              <a:defRPr lang="en-US" b="0" smtClean="0"/>
            </a:lvl1pPr>
          </a:lstStyle>
          <a:p>
            <a:fld id="{E8F84BA3-E9F7-425C-8FCD-8EE20B2C47CA}" type="slidenum">
              <a:rPr lang="pt-BR">
                <a:solidFill>
                  <a:prstClr val="black">
                    <a:lumMod val="75000"/>
                    <a:lumOff val="25000"/>
                  </a:prstClr>
                </a:solidFill>
              </a:rPr>
              <a:pPr/>
              <a:t>‹nº›</a:t>
            </a:fld>
            <a:endParaRPr lang="pt-BR" dirty="0">
              <a:solidFill>
                <a:prstClr val="black">
                  <a:lumMod val="75000"/>
                  <a:lumOff val="25000"/>
                </a:prstClr>
              </a:solidFill>
            </a:endParaRPr>
          </a:p>
        </p:txBody>
      </p:sp>
    </p:spTree>
    <p:extLst>
      <p:ext uri="{BB962C8B-B14F-4D97-AF65-F5344CB8AC3E}">
        <p14:creationId xmlns:p14="http://schemas.microsoft.com/office/powerpoint/2010/main" val="400383887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28671"/>
            <a:ext cx="7772400" cy="1470025"/>
          </a:xfrm>
          <a:effectLst>
            <a:outerShdw blurRad="38100" dist="25400" dir="5400000" algn="ctr" rotWithShape="0">
              <a:schemeClr val="bg1">
                <a:alpha val="80000"/>
              </a:schemeClr>
            </a:outerShdw>
            <a:reflection blurRad="6350" stA="52000" endA="300" endPos="35000" dir="5400000" sy="-100000" algn="bl" rotWithShape="0"/>
          </a:effectLst>
        </p:spPr>
        <p:txBody>
          <a:bodyPr vert="horz" wrap="square" lIns="91440" tIns="45720" rIns="91440" bIns="45720" numCol="1" anchor="ctr" anchorCtr="0" compatLnSpc="1">
            <a:normAutofit/>
          </a:bodyPr>
          <a:lstStyle>
            <a:lvl1pPr>
              <a:defRPr lang="en-US" sz="4000" b="1" kern="1200" cap="none" spc="0">
                <a:ln>
                  <a:noFill/>
                </a:ln>
                <a:solidFill>
                  <a:schemeClr val="accent6">
                    <a:lumMod val="50000"/>
                  </a:schemeClr>
                </a:solidFill>
                <a:effectLst/>
                <a:latin typeface="Trebuchet MS" pitchFamily="34" charset="0"/>
                <a:ea typeface="+mj-ea"/>
                <a:cs typeface="+mj-cs"/>
              </a:defRPr>
            </a:lvl1pPr>
          </a:lstStyle>
          <a:p>
            <a:pPr lvl="0" algn="ctr" rtl="0" eaLnBrk="0" fontAlgn="base" hangingPunct="0">
              <a:spcBef>
                <a:spcPct val="0"/>
              </a:spcBef>
              <a:spcAft>
                <a:spcPct val="0"/>
              </a:spcAft>
            </a:pPr>
            <a:r>
              <a:rPr lang="en-US" smtClean="0"/>
              <a:t>Click to edit Master title style</a:t>
            </a:r>
            <a:endParaRPr lang="en-US"/>
          </a:p>
        </p:txBody>
      </p:sp>
      <p:sp>
        <p:nvSpPr>
          <p:cNvPr id="3" name="Subtitle 2"/>
          <p:cNvSpPr>
            <a:spLocks noGrp="1"/>
          </p:cNvSpPr>
          <p:nvPr>
            <p:ph type="subTitle" idx="1"/>
          </p:nvPr>
        </p:nvSpPr>
        <p:spPr>
          <a:xfrm>
            <a:off x="642911" y="2500306"/>
            <a:ext cx="7858180" cy="1752600"/>
          </a:xfrm>
          <a:effectLst>
            <a:outerShdw blurRad="38100" dist="12700" dir="5400000" algn="ctr" rotWithShape="0">
              <a:schemeClr val="bg1">
                <a:alpha val="80000"/>
              </a:schemeClr>
            </a:outerShdw>
          </a:effectLst>
        </p:spPr>
        <p:txBody>
          <a:bodyPr vert="horz" lIns="91440" tIns="45720" rIns="91440" bIns="45720" rtlCol="0">
            <a:normAutofit/>
          </a:bodyPr>
          <a:lstStyle>
            <a:lvl1pPr marL="0" indent="0" algn="ctr" rtl="0" eaLnBrk="0" fontAlgn="base" hangingPunct="0">
              <a:spcBef>
                <a:spcPct val="20000"/>
              </a:spcBef>
              <a:spcAft>
                <a:spcPct val="0"/>
              </a:spcAft>
              <a:buFont typeface="Arial" charset="0"/>
              <a:buNone/>
              <a:defRPr lang="en-US" sz="2800" kern="1200" dirty="0">
                <a:solidFill>
                  <a:schemeClr val="tx1">
                    <a:lumMod val="65000"/>
                    <a:lumOff val="35000"/>
                  </a:schemeClr>
                </a:solidFill>
                <a:effectLst/>
                <a:latin typeface="Tahoma" pitchFamily="34" charset="0"/>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a:xfrm>
            <a:off x="457200" y="142875"/>
            <a:ext cx="2133600" cy="365125"/>
          </a:xfrm>
        </p:spPr>
        <p:txBody>
          <a:bodyPr/>
          <a:lstStyle>
            <a:lvl1pPr>
              <a:defRPr b="0">
                <a:solidFill>
                  <a:schemeClr val="accent6">
                    <a:lumMod val="50000"/>
                  </a:schemeClr>
                </a:solidFill>
                <a:latin typeface="Trebuchet MS" pitchFamily="34" charset="0"/>
              </a:defRPr>
            </a:lvl1pPr>
          </a:lstStyle>
          <a:p>
            <a:pPr>
              <a:defRPr/>
            </a:pPr>
            <a:fld id="{A7DAF8EC-5E7B-4FBA-9315-ACEC1000E446}" type="datetimeFigureOut">
              <a:rPr lang="en-US" smtClean="0">
                <a:solidFill>
                  <a:srgbClr val="A5C249">
                    <a:lumMod val="50000"/>
                  </a:srgbClr>
                </a:solidFill>
              </a:rPr>
              <a:pPr>
                <a:defRPr/>
              </a:pPr>
              <a:t>4/12/2015</a:t>
            </a:fld>
            <a:endParaRPr lang="en-US" dirty="0">
              <a:solidFill>
                <a:srgbClr val="A5C249">
                  <a:lumMod val="50000"/>
                </a:srgbClr>
              </a:solidFill>
            </a:endParaRPr>
          </a:p>
        </p:txBody>
      </p:sp>
      <p:sp>
        <p:nvSpPr>
          <p:cNvPr id="8" name="Slide Number Placeholder 5"/>
          <p:cNvSpPr>
            <a:spLocks noGrp="1"/>
          </p:cNvSpPr>
          <p:nvPr>
            <p:ph type="sldNum" sz="quarter" idx="12"/>
          </p:nvPr>
        </p:nvSpPr>
        <p:spPr>
          <a:xfrm>
            <a:off x="6553200" y="142875"/>
            <a:ext cx="2133600" cy="365125"/>
          </a:xfrm>
        </p:spPr>
        <p:txBody>
          <a:bodyPr/>
          <a:lstStyle>
            <a:lvl1pPr>
              <a:defRPr b="0">
                <a:solidFill>
                  <a:schemeClr val="accent6">
                    <a:lumMod val="50000"/>
                  </a:schemeClr>
                </a:solidFill>
                <a:latin typeface="Trebuchet MS" pitchFamily="34" charset="0"/>
              </a:defRPr>
            </a:lvl1pPr>
          </a:lstStyle>
          <a:p>
            <a:pPr>
              <a:defRPr/>
            </a:pPr>
            <a:fld id="{E8F84BA3-E9F7-425C-8FCD-8EE20B2C47CA}" type="slidenum">
              <a:rPr lang="en-US" smtClean="0">
                <a:solidFill>
                  <a:srgbClr val="A5C249">
                    <a:lumMod val="50000"/>
                  </a:srgbClr>
                </a:solidFill>
              </a:rPr>
              <a:pPr>
                <a:defRPr/>
              </a:pPr>
              <a:t>‹nº›</a:t>
            </a:fld>
            <a:endParaRPr lang="en-US" dirty="0">
              <a:solidFill>
                <a:srgbClr val="A5C249">
                  <a:lumMod val="50000"/>
                </a:srgbClr>
              </a:solidFill>
            </a:endParaRPr>
          </a:p>
        </p:txBody>
      </p:sp>
    </p:spTree>
    <p:extLst>
      <p:ext uri="{BB962C8B-B14F-4D97-AF65-F5344CB8AC3E}">
        <p14:creationId xmlns:p14="http://schemas.microsoft.com/office/powerpoint/2010/main" val="365061310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28671"/>
            <a:ext cx="7772400" cy="1470025"/>
          </a:xfrm>
          <a:effectLst>
            <a:outerShdw blurRad="38100" dist="25400" dir="5400000" algn="ctr" rotWithShape="0">
              <a:schemeClr val="bg1">
                <a:alpha val="80000"/>
              </a:schemeClr>
            </a:outerShdw>
            <a:reflection blurRad="6350" stA="52000" endA="300" endPos="35000" dir="5400000" sy="-100000" algn="bl" rotWithShape="0"/>
          </a:effectLst>
        </p:spPr>
        <p:txBody>
          <a:bodyPr vert="horz" wrap="square" lIns="91440" tIns="45720" rIns="91440" bIns="45720" numCol="1" anchor="ctr" anchorCtr="0" compatLnSpc="1">
            <a:normAutofit/>
          </a:bodyPr>
          <a:lstStyle>
            <a:lvl1pPr>
              <a:defRPr lang="en-US" sz="4000" b="1" kern="1200" cap="none" spc="0">
                <a:ln>
                  <a:noFill/>
                </a:ln>
                <a:solidFill>
                  <a:schemeClr val="accent6">
                    <a:lumMod val="50000"/>
                  </a:schemeClr>
                </a:solidFill>
                <a:effectLst/>
                <a:latin typeface="Trebuchet MS" pitchFamily="34" charset="0"/>
                <a:ea typeface="+mj-ea"/>
                <a:cs typeface="+mj-cs"/>
              </a:defRPr>
            </a:lvl1pPr>
          </a:lstStyle>
          <a:p>
            <a:pPr lvl="0" algn="ctr" rtl="0" eaLnBrk="0" fontAlgn="base" hangingPunct="0">
              <a:spcBef>
                <a:spcPct val="0"/>
              </a:spcBef>
              <a:spcAft>
                <a:spcPct val="0"/>
              </a:spcAft>
            </a:pPr>
            <a:r>
              <a:rPr lang="en-US" smtClean="0"/>
              <a:t>Click to edit Master title style</a:t>
            </a:r>
            <a:endParaRPr lang="en-US"/>
          </a:p>
        </p:txBody>
      </p:sp>
      <p:sp>
        <p:nvSpPr>
          <p:cNvPr id="3" name="Subtitle 2"/>
          <p:cNvSpPr>
            <a:spLocks noGrp="1"/>
          </p:cNvSpPr>
          <p:nvPr>
            <p:ph type="subTitle" idx="1"/>
          </p:nvPr>
        </p:nvSpPr>
        <p:spPr>
          <a:xfrm>
            <a:off x="642911" y="2500306"/>
            <a:ext cx="7858180" cy="1752600"/>
          </a:xfrm>
          <a:effectLst>
            <a:outerShdw blurRad="38100" dist="12700" dir="5400000" algn="ctr" rotWithShape="0">
              <a:schemeClr val="bg1">
                <a:alpha val="80000"/>
              </a:schemeClr>
            </a:outerShdw>
          </a:effectLst>
        </p:spPr>
        <p:txBody>
          <a:bodyPr vert="horz" lIns="91440" tIns="45720" rIns="91440" bIns="45720" rtlCol="0">
            <a:normAutofit/>
          </a:bodyPr>
          <a:lstStyle>
            <a:lvl1pPr marL="0" indent="0" algn="ctr" rtl="0" eaLnBrk="0" fontAlgn="base" hangingPunct="0">
              <a:spcBef>
                <a:spcPct val="20000"/>
              </a:spcBef>
              <a:spcAft>
                <a:spcPct val="0"/>
              </a:spcAft>
              <a:buFont typeface="Arial" charset="0"/>
              <a:buNone/>
              <a:defRPr lang="en-US" sz="2800" kern="1200" dirty="0">
                <a:solidFill>
                  <a:schemeClr val="tx1">
                    <a:lumMod val="65000"/>
                    <a:lumOff val="35000"/>
                  </a:schemeClr>
                </a:solidFill>
                <a:effectLst/>
                <a:latin typeface="Tahoma" pitchFamily="34" charset="0"/>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a:xfrm>
            <a:off x="457200" y="142875"/>
            <a:ext cx="2133600" cy="365125"/>
          </a:xfrm>
        </p:spPr>
        <p:txBody>
          <a:bodyPr/>
          <a:lstStyle>
            <a:lvl1pPr>
              <a:defRPr b="0">
                <a:solidFill>
                  <a:schemeClr val="accent6">
                    <a:lumMod val="50000"/>
                  </a:schemeClr>
                </a:solidFill>
                <a:latin typeface="Trebuchet MS" pitchFamily="34" charset="0"/>
              </a:defRPr>
            </a:lvl1pPr>
          </a:lstStyle>
          <a:p>
            <a:pPr>
              <a:defRPr/>
            </a:pPr>
            <a:fld id="{A7DAF8EC-5E7B-4FBA-9315-ACEC1000E446}" type="datetimeFigureOut">
              <a:rPr lang="en-US" smtClean="0">
                <a:solidFill>
                  <a:srgbClr val="A5C249">
                    <a:lumMod val="50000"/>
                  </a:srgbClr>
                </a:solidFill>
              </a:rPr>
              <a:pPr>
                <a:defRPr/>
              </a:pPr>
              <a:t>4/12/2015</a:t>
            </a:fld>
            <a:endParaRPr lang="en-US" dirty="0">
              <a:solidFill>
                <a:srgbClr val="A5C249">
                  <a:lumMod val="50000"/>
                </a:srgbClr>
              </a:solidFill>
            </a:endParaRPr>
          </a:p>
        </p:txBody>
      </p:sp>
      <p:sp>
        <p:nvSpPr>
          <p:cNvPr id="8" name="Slide Number Placeholder 5"/>
          <p:cNvSpPr>
            <a:spLocks noGrp="1"/>
          </p:cNvSpPr>
          <p:nvPr>
            <p:ph type="sldNum" sz="quarter" idx="12"/>
          </p:nvPr>
        </p:nvSpPr>
        <p:spPr>
          <a:xfrm>
            <a:off x="6553200" y="142875"/>
            <a:ext cx="2133600" cy="365125"/>
          </a:xfrm>
        </p:spPr>
        <p:txBody>
          <a:bodyPr/>
          <a:lstStyle>
            <a:lvl1pPr>
              <a:defRPr b="0">
                <a:solidFill>
                  <a:schemeClr val="accent6">
                    <a:lumMod val="50000"/>
                  </a:schemeClr>
                </a:solidFill>
                <a:latin typeface="Trebuchet MS" pitchFamily="34" charset="0"/>
              </a:defRPr>
            </a:lvl1pPr>
          </a:lstStyle>
          <a:p>
            <a:pPr>
              <a:defRPr/>
            </a:pPr>
            <a:fld id="{E8F84BA3-E9F7-425C-8FCD-8EE20B2C47CA}" type="slidenum">
              <a:rPr lang="en-US" smtClean="0">
                <a:solidFill>
                  <a:srgbClr val="A5C249">
                    <a:lumMod val="50000"/>
                  </a:srgbClr>
                </a:solidFill>
              </a:rPr>
              <a:pPr>
                <a:defRPr/>
              </a:pPr>
              <a:t>‹nº›</a:t>
            </a:fld>
            <a:endParaRPr lang="en-US" dirty="0">
              <a:solidFill>
                <a:srgbClr val="A5C249">
                  <a:lumMod val="50000"/>
                </a:srgbClr>
              </a:solidFill>
            </a:endParaRPr>
          </a:p>
        </p:txBody>
      </p:sp>
    </p:spTree>
    <p:extLst>
      <p:ext uri="{BB962C8B-B14F-4D97-AF65-F5344CB8AC3E}">
        <p14:creationId xmlns:p14="http://schemas.microsoft.com/office/powerpoint/2010/main" val="333243716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38100" dist="25400" dir="5400000" algn="ctr" rotWithShape="0">
              <a:schemeClr val="bg1">
                <a:alpha val="80000"/>
              </a:schemeClr>
            </a:outerShdw>
            <a:reflection blurRad="6350" stA="52000" endA="300" endPos="35000" dir="5400000" sy="-100000" algn="bl" rotWithShape="0"/>
          </a:effectLst>
        </p:spPr>
        <p:txBody>
          <a:bodyPr vert="horz" wrap="square" lIns="91440" tIns="45720" rIns="91440" bIns="45720" numCol="1" anchor="ctr" anchorCtr="0" compatLnSpc="1">
            <a:normAutofit/>
          </a:bodyPr>
          <a:lstStyle>
            <a:lvl1pPr>
              <a:defRPr lang="en-US" sz="4000" b="1" kern="1200" cap="none" spc="0">
                <a:ln>
                  <a:noFill/>
                </a:ln>
                <a:solidFill>
                  <a:schemeClr val="accent6">
                    <a:lumMod val="50000"/>
                  </a:schemeClr>
                </a:solidFill>
                <a:effectLst/>
                <a:latin typeface="Trebuchet MS" pitchFamily="34" charset="0"/>
                <a:ea typeface="+mj-ea"/>
                <a:cs typeface="+mj-cs"/>
              </a:defRPr>
            </a:lvl1pPr>
          </a:lstStyle>
          <a:p>
            <a:pPr lvl="0" algn="ctr" rtl="0" eaLnBrk="0" fontAlgn="base" hangingPunct="0">
              <a:spcBef>
                <a:spcPct val="0"/>
              </a:spcBef>
              <a:spcAft>
                <a:spcPct val="0"/>
              </a:spcAft>
            </a:pPr>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6E6AB4E9-1A64-434D-AD14-BA176079384C}" type="datetimeFigureOut">
              <a:rPr lang="en-US" smtClean="0">
                <a:solidFill>
                  <a:prstClr val="white"/>
                </a:solidFill>
              </a:rPr>
              <a:pPr>
                <a:defRPr/>
              </a:pPr>
              <a:t>4/12/2015</a:t>
            </a:fld>
            <a:endParaRPr lang="en-US" dirty="0">
              <a:solidFill>
                <a:prstClr val="white"/>
              </a:solidFill>
            </a:endParaRPr>
          </a:p>
        </p:txBody>
      </p:sp>
      <p:sp>
        <p:nvSpPr>
          <p:cNvPr id="4" name="Footer Placeholder 3"/>
          <p:cNvSpPr>
            <a:spLocks noGrp="1"/>
          </p:cNvSpPr>
          <p:nvPr>
            <p:ph type="ftr" sz="quarter" idx="11"/>
          </p:nvPr>
        </p:nvSpPr>
        <p:spPr>
          <a:xfrm>
            <a:off x="3124200" y="6453336"/>
            <a:ext cx="2895600" cy="268139"/>
          </a:xfrm>
          <a:prstGeom prst="rect">
            <a:avLst/>
          </a:prstGeom>
        </p:spPr>
        <p:txBody>
          <a:bodyPr/>
          <a:lstStyle/>
          <a:p>
            <a:pPr defTabSz="914400" fontAlgn="base">
              <a:spcBef>
                <a:spcPct val="0"/>
              </a:spcBef>
              <a:spcAft>
                <a:spcPct val="0"/>
              </a:spcAft>
              <a:defRPr/>
            </a:pPr>
            <a:endParaRPr lang="en-US" dirty="0">
              <a:solidFill>
                <a:prstClr val="black"/>
              </a:solidFill>
              <a:latin typeface="Arial" charset="0"/>
            </a:endParaRPr>
          </a:p>
        </p:txBody>
      </p:sp>
      <p:sp>
        <p:nvSpPr>
          <p:cNvPr id="5" name="Slide Number Placeholder 4"/>
          <p:cNvSpPr>
            <a:spLocks noGrp="1"/>
          </p:cNvSpPr>
          <p:nvPr>
            <p:ph type="sldNum" sz="quarter" idx="12"/>
          </p:nvPr>
        </p:nvSpPr>
        <p:spPr/>
        <p:txBody>
          <a:bodyPr/>
          <a:lstStyle/>
          <a:p>
            <a:pPr>
              <a:defRPr/>
            </a:pPr>
            <a:fld id="{8F2A3F80-D3CB-48E5-8DC1-C5BF6F506475}" type="slidenum">
              <a:rPr lang="en-US" smtClean="0">
                <a:solidFill>
                  <a:prstClr val="black">
                    <a:lumMod val="75000"/>
                    <a:lumOff val="25000"/>
                  </a:prstClr>
                </a:solidFill>
              </a:rPr>
              <a:pPr>
                <a:defRPr/>
              </a:pPr>
              <a:t>‹nº›</a:t>
            </a:fld>
            <a:endParaRPr lang="en-US" dirty="0">
              <a:solidFill>
                <a:prstClr val="black">
                  <a:lumMod val="75000"/>
                  <a:lumOff val="25000"/>
                </a:prstClr>
              </a:solidFill>
            </a:endParaRPr>
          </a:p>
        </p:txBody>
      </p:sp>
    </p:spTree>
    <p:extLst>
      <p:ext uri="{BB962C8B-B14F-4D97-AF65-F5344CB8AC3E}">
        <p14:creationId xmlns:p14="http://schemas.microsoft.com/office/powerpoint/2010/main" val="28579560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9" name="Imagem 8" descr="FENASAUDE completa.jpg"/>
          <p:cNvPicPr>
            <a:picLocks noChangeAspect="1"/>
          </p:cNvPicPr>
          <p:nvPr userDrawn="1"/>
        </p:nvPicPr>
        <p:blipFill>
          <a:blip r:embed="rId2" cstate="print"/>
          <a:stretch>
            <a:fillRect/>
          </a:stretch>
        </p:blipFill>
        <p:spPr>
          <a:xfrm>
            <a:off x="2694048" y="3765064"/>
            <a:ext cx="3923928" cy="1552569"/>
          </a:xfrm>
          <a:prstGeom prst="rect">
            <a:avLst/>
          </a:prstGeom>
        </p:spPr>
      </p:pic>
      <p:sp>
        <p:nvSpPr>
          <p:cNvPr id="2" name="Title 1"/>
          <p:cNvSpPr>
            <a:spLocks noGrp="1"/>
          </p:cNvSpPr>
          <p:nvPr>
            <p:ph type="ctrTitle"/>
          </p:nvPr>
        </p:nvSpPr>
        <p:spPr>
          <a:xfrm>
            <a:off x="859536" y="1148127"/>
            <a:ext cx="7772400" cy="1470025"/>
          </a:xfrm>
          <a:effectLst>
            <a:outerShdw blurRad="38100" dist="25400" dir="5400000" algn="ctr" rotWithShape="0">
              <a:schemeClr val="bg1">
                <a:alpha val="80000"/>
              </a:schemeClr>
            </a:outerShdw>
            <a:reflection blurRad="6350" stA="52000" endA="300" endPos="35000" dir="5400000" sy="-100000" algn="bl" rotWithShape="0"/>
          </a:effectLst>
        </p:spPr>
        <p:txBody>
          <a:bodyPr vert="horz" wrap="square" lIns="91440" tIns="45720" rIns="91440" bIns="45720" numCol="1" anchor="ctr" anchorCtr="0" compatLnSpc="1">
            <a:normAutofit/>
          </a:bodyPr>
          <a:lstStyle>
            <a:lvl1pPr>
              <a:defRPr lang="en-US" sz="4000" b="1" kern="1200" cap="none" spc="0">
                <a:ln>
                  <a:noFill/>
                </a:ln>
                <a:solidFill>
                  <a:schemeClr val="accent6">
                    <a:lumMod val="50000"/>
                  </a:schemeClr>
                </a:solidFill>
                <a:effectLst/>
                <a:latin typeface="Trebuchet MS" pitchFamily="34" charset="0"/>
                <a:ea typeface="+mj-ea"/>
                <a:cs typeface="+mj-cs"/>
              </a:defRPr>
            </a:lvl1pPr>
          </a:lstStyle>
          <a:p>
            <a:pPr lvl="0" algn="ctr" rtl="0" eaLnBrk="0" fontAlgn="base" hangingPunct="0">
              <a:spcBef>
                <a:spcPct val="0"/>
              </a:spcBef>
              <a:spcAft>
                <a:spcPct val="0"/>
              </a:spcAft>
            </a:pPr>
            <a:r>
              <a:rPr lang="en-US" smtClean="0"/>
              <a:t>Click to edit Master title style</a:t>
            </a:r>
            <a:endParaRPr lang="en-US"/>
          </a:p>
        </p:txBody>
      </p:sp>
      <p:sp>
        <p:nvSpPr>
          <p:cNvPr id="3" name="Subtitle 2"/>
          <p:cNvSpPr>
            <a:spLocks noGrp="1"/>
          </p:cNvSpPr>
          <p:nvPr>
            <p:ph type="subTitle" idx="1"/>
          </p:nvPr>
        </p:nvSpPr>
        <p:spPr>
          <a:xfrm>
            <a:off x="859535" y="2719762"/>
            <a:ext cx="7815291" cy="1752600"/>
          </a:xfrm>
          <a:effectLst>
            <a:outerShdw blurRad="38100" dist="12700" dir="5400000" algn="ctr" rotWithShape="0">
              <a:schemeClr val="bg1">
                <a:alpha val="80000"/>
              </a:schemeClr>
            </a:outerShdw>
          </a:effectLst>
        </p:spPr>
        <p:txBody>
          <a:bodyPr vert="horz" lIns="91440" tIns="45720" rIns="91440" bIns="45720" rtlCol="0">
            <a:normAutofit/>
          </a:bodyPr>
          <a:lstStyle>
            <a:lvl1pPr marL="0" indent="0" algn="ctr" rtl="0" eaLnBrk="0" fontAlgn="base" hangingPunct="0">
              <a:spcBef>
                <a:spcPct val="20000"/>
              </a:spcBef>
              <a:spcAft>
                <a:spcPct val="0"/>
              </a:spcAft>
              <a:buFont typeface="Arial" charset="0"/>
              <a:buNone/>
              <a:defRPr lang="en-US" sz="2800" b="0" kern="1200" dirty="0">
                <a:solidFill>
                  <a:schemeClr val="tx1">
                    <a:lumMod val="65000"/>
                    <a:lumOff val="35000"/>
                  </a:schemeClr>
                </a:solidFill>
                <a:effectLst/>
                <a:latin typeface="Tahoma" pitchFamily="34" charset="0"/>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a:xfrm>
            <a:off x="137160" y="6455664"/>
            <a:ext cx="2133600" cy="288544"/>
          </a:xfrm>
        </p:spPr>
        <p:txBody>
          <a:bodyPr/>
          <a:lstStyle>
            <a:lvl1pPr>
              <a:defRPr b="0">
                <a:solidFill>
                  <a:schemeClr val="bg1"/>
                </a:solidFill>
              </a:defRPr>
            </a:lvl1pPr>
          </a:lstStyle>
          <a:p>
            <a:pPr>
              <a:defRPr/>
            </a:pPr>
            <a:fld id="{82018EE8-9624-435C-9668-D67CC42E10AB}" type="datetime1">
              <a:rPr lang="en-US" smtClean="0"/>
              <a:pPr>
                <a:defRPr/>
              </a:pPr>
              <a:t>4/12/2015</a:t>
            </a:fld>
            <a:endParaRPr lang="en-US" dirty="0"/>
          </a:p>
        </p:txBody>
      </p:sp>
      <p:sp>
        <p:nvSpPr>
          <p:cNvPr id="8" name="Slide Number Placeholder 5"/>
          <p:cNvSpPr>
            <a:spLocks noGrp="1"/>
          </p:cNvSpPr>
          <p:nvPr>
            <p:ph type="sldNum" sz="quarter" idx="12"/>
          </p:nvPr>
        </p:nvSpPr>
        <p:spPr>
          <a:xfrm>
            <a:off x="6635496" y="6455664"/>
            <a:ext cx="2133600" cy="288544"/>
          </a:xfrm>
        </p:spPr>
        <p:txBody>
          <a:bodyPr vert="horz" lIns="91440" tIns="45720" rIns="91440" bIns="45720" rtlCol="0" anchor="ctr"/>
          <a:lstStyle>
            <a:lvl1pPr>
              <a:defRPr lang="en-US" b="0" smtClean="0"/>
            </a:lvl1pPr>
          </a:lstStyle>
          <a:p>
            <a:fld id="{E8F84BA3-E9F7-425C-8FCD-8EE20B2C47CA}" type="slidenum">
              <a:rPr lang="pt-BR" smtClean="0"/>
              <a:pPr/>
              <a:t>‹nº›</a:t>
            </a:fld>
            <a:endParaRPr lang="pt-BR" dirty="0"/>
          </a:p>
        </p:txBody>
      </p:sp>
    </p:spTree>
    <p:extLst>
      <p:ext uri="{BB962C8B-B14F-4D97-AF65-F5344CB8AC3E}">
        <p14:creationId xmlns:p14="http://schemas.microsoft.com/office/powerpoint/2010/main" val="281714588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2918"/>
            <a:ext cx="7772400" cy="1470025"/>
          </a:xfrm>
          <a:effectLst>
            <a:outerShdw blurRad="38100" dist="25400" dir="5400000" algn="ctr" rotWithShape="0">
              <a:schemeClr val="bg1">
                <a:alpha val="80000"/>
              </a:schemeClr>
            </a:outerShdw>
            <a:reflection blurRad="6350" stA="52000" endA="300" endPos="35000" dir="5400000" sy="-100000" algn="bl" rotWithShape="0"/>
          </a:effectLst>
        </p:spPr>
        <p:txBody>
          <a:bodyPr vert="horz" wrap="square" lIns="91440" tIns="45720" rIns="91440" bIns="45720" numCol="1" anchor="ctr" anchorCtr="0" compatLnSpc="1">
            <a:normAutofit/>
          </a:bodyPr>
          <a:lstStyle>
            <a:lvl1pPr>
              <a:defRPr lang="en-US" sz="4000" b="1" kern="1200" cap="none" spc="0" dirty="0">
                <a:ln>
                  <a:noFill/>
                </a:ln>
                <a:solidFill>
                  <a:schemeClr val="accent6">
                    <a:lumMod val="50000"/>
                  </a:schemeClr>
                </a:solidFill>
                <a:effectLst/>
                <a:latin typeface="Trebuchet MS" pitchFamily="34" charset="0"/>
                <a:ea typeface="+mj-ea"/>
                <a:cs typeface="+mj-cs"/>
              </a:defRPr>
            </a:lvl1pPr>
          </a:lstStyle>
          <a:p>
            <a:pPr lvl="0" algn="ctr" rtl="0" eaLnBrk="0" fontAlgn="base" hangingPunct="0">
              <a:spcBef>
                <a:spcPct val="0"/>
              </a:spcBef>
              <a:spcAft>
                <a:spcPct val="0"/>
              </a:spcAft>
            </a:pPr>
            <a:r>
              <a:rPr lang="en-US" dirty="0" smtClean="0"/>
              <a:t>Click to edit Master title style</a:t>
            </a:r>
            <a:endParaRPr lang="en-US" dirty="0"/>
          </a:p>
        </p:txBody>
      </p:sp>
      <p:sp>
        <p:nvSpPr>
          <p:cNvPr id="3" name="Subtitle 2"/>
          <p:cNvSpPr>
            <a:spLocks noGrp="1"/>
          </p:cNvSpPr>
          <p:nvPr>
            <p:ph type="subTitle" idx="1"/>
          </p:nvPr>
        </p:nvSpPr>
        <p:spPr>
          <a:xfrm>
            <a:off x="642911" y="2000240"/>
            <a:ext cx="7858180" cy="1752600"/>
          </a:xfrm>
          <a:effectLst>
            <a:outerShdw blurRad="38100" dist="12700" dir="5400000" algn="ctr" rotWithShape="0">
              <a:schemeClr val="bg1">
                <a:alpha val="80000"/>
              </a:schemeClr>
            </a:outerShdw>
          </a:effectLst>
        </p:spPr>
        <p:txBody>
          <a:bodyPr vert="horz" lIns="91440" tIns="45720" rIns="91440" bIns="45720" rtlCol="0">
            <a:normAutofit/>
          </a:bodyPr>
          <a:lstStyle>
            <a:lvl1pPr marL="0" indent="0" algn="ctr" rtl="0" eaLnBrk="0" fontAlgn="base" hangingPunct="0">
              <a:spcBef>
                <a:spcPct val="20000"/>
              </a:spcBef>
              <a:spcAft>
                <a:spcPct val="0"/>
              </a:spcAft>
              <a:buFont typeface="Arial" charset="0"/>
              <a:buNone/>
              <a:defRPr lang="en-US" sz="2800" kern="1200" dirty="0">
                <a:solidFill>
                  <a:schemeClr val="tx1">
                    <a:lumMod val="65000"/>
                    <a:lumOff val="35000"/>
                  </a:schemeClr>
                </a:solidFill>
                <a:effectLst/>
                <a:latin typeface="Tahoma" pitchFamily="34" charset="0"/>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E39B5952-3C5B-4E6C-926B-3C980C76A4E2}" type="datetimeFigureOut">
              <a:rPr lang="en-US">
                <a:solidFill>
                  <a:prstClr val="white"/>
                </a:solidFill>
              </a:rPr>
              <a:pPr>
                <a:defRPr/>
              </a:pPr>
              <a:t>4/12/2015</a:t>
            </a:fld>
            <a:endParaRPr lang="en-US" dirty="0">
              <a:solidFill>
                <a:prstClr val="white"/>
              </a:solidFill>
            </a:endParaRPr>
          </a:p>
        </p:txBody>
      </p:sp>
      <p:sp>
        <p:nvSpPr>
          <p:cNvPr id="7" name="Footer Placeholder 4"/>
          <p:cNvSpPr>
            <a:spLocks noGrp="1"/>
          </p:cNvSpPr>
          <p:nvPr>
            <p:ph type="ftr" sz="quarter" idx="11"/>
          </p:nvPr>
        </p:nvSpPr>
        <p:spPr>
          <a:xfrm>
            <a:off x="3124200" y="6453336"/>
            <a:ext cx="2895600" cy="268139"/>
          </a:xfrm>
          <a:prstGeom prst="rect">
            <a:avLst/>
          </a:prstGeom>
        </p:spPr>
        <p:txBody>
          <a:bodyPr/>
          <a:lstStyle>
            <a:lvl1pPr>
              <a:defRPr/>
            </a:lvl1pPr>
          </a:lstStyle>
          <a:p>
            <a:pPr defTabSz="914400" fontAlgn="base">
              <a:spcBef>
                <a:spcPct val="0"/>
              </a:spcBef>
              <a:spcAft>
                <a:spcPct val="0"/>
              </a:spcAft>
              <a:defRPr/>
            </a:pPr>
            <a:endParaRPr lang="en-US" dirty="0">
              <a:solidFill>
                <a:prstClr val="black"/>
              </a:solidFill>
              <a:latin typeface="Arial" charset="0"/>
            </a:endParaRPr>
          </a:p>
        </p:txBody>
      </p:sp>
      <p:sp>
        <p:nvSpPr>
          <p:cNvPr id="8" name="Slide Number Placeholder 5"/>
          <p:cNvSpPr>
            <a:spLocks noGrp="1"/>
          </p:cNvSpPr>
          <p:nvPr>
            <p:ph type="sldNum" sz="quarter" idx="12"/>
          </p:nvPr>
        </p:nvSpPr>
        <p:spPr/>
        <p:txBody>
          <a:bodyPr/>
          <a:lstStyle>
            <a:lvl1pPr>
              <a:defRPr/>
            </a:lvl1pPr>
          </a:lstStyle>
          <a:p>
            <a:pPr>
              <a:defRPr/>
            </a:pPr>
            <a:fld id="{EF22737E-1CBE-42AA-9A05-DC35639AFFA2}" type="slidenum">
              <a:rPr lang="en-US">
                <a:solidFill>
                  <a:prstClr val="black">
                    <a:lumMod val="75000"/>
                    <a:lumOff val="25000"/>
                  </a:prstClr>
                </a:solidFill>
              </a:rPr>
              <a:pPr>
                <a:defRPr/>
              </a:pPr>
              <a:t>‹nº›</a:t>
            </a:fld>
            <a:endParaRPr lang="en-US" dirty="0">
              <a:solidFill>
                <a:prstClr val="black">
                  <a:lumMod val="75000"/>
                  <a:lumOff val="25000"/>
                </a:prstClr>
              </a:solidFill>
            </a:endParaRPr>
          </a:p>
        </p:txBody>
      </p:sp>
    </p:spTree>
    <p:extLst>
      <p:ext uri="{BB962C8B-B14F-4D97-AF65-F5344CB8AC3E}">
        <p14:creationId xmlns:p14="http://schemas.microsoft.com/office/powerpoint/2010/main" val="287888417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28671"/>
            <a:ext cx="7772400" cy="1470025"/>
          </a:xfrm>
          <a:effectLst>
            <a:outerShdw blurRad="38100" dist="25400" dir="5400000" algn="ctr" rotWithShape="0">
              <a:schemeClr val="bg1">
                <a:alpha val="80000"/>
              </a:schemeClr>
            </a:outerShdw>
            <a:reflection blurRad="6350" stA="52000" endA="300" endPos="35000" dir="5400000" sy="-100000" algn="bl" rotWithShape="0"/>
          </a:effectLst>
        </p:spPr>
        <p:txBody>
          <a:bodyPr vert="horz" wrap="square" lIns="91440" tIns="45720" rIns="91440" bIns="45720" numCol="1" anchor="ctr" anchorCtr="0" compatLnSpc="1">
            <a:normAutofit/>
          </a:bodyPr>
          <a:lstStyle>
            <a:lvl1pPr>
              <a:defRPr lang="en-US" sz="4000" b="1" kern="1200" cap="none" spc="0" dirty="0">
                <a:ln>
                  <a:noFill/>
                </a:ln>
                <a:solidFill>
                  <a:schemeClr val="accent6">
                    <a:lumMod val="50000"/>
                  </a:schemeClr>
                </a:solidFill>
                <a:effectLst/>
                <a:latin typeface="Trebuchet MS" pitchFamily="34" charset="0"/>
                <a:ea typeface="+mj-ea"/>
                <a:cs typeface="+mj-cs"/>
              </a:defRPr>
            </a:lvl1pPr>
          </a:lstStyle>
          <a:p>
            <a:pPr lvl="0" algn="ctr" rtl="0" eaLnBrk="0" fontAlgn="base" hangingPunct="0">
              <a:spcBef>
                <a:spcPct val="0"/>
              </a:spcBef>
              <a:spcAft>
                <a:spcPct val="0"/>
              </a:spcAft>
            </a:pPr>
            <a:r>
              <a:rPr lang="en-US" dirty="0" smtClean="0"/>
              <a:t>Click to edit Master title style</a:t>
            </a:r>
            <a:endParaRPr lang="en-US" dirty="0"/>
          </a:p>
        </p:txBody>
      </p:sp>
      <p:sp>
        <p:nvSpPr>
          <p:cNvPr id="3" name="Subtitle 2"/>
          <p:cNvSpPr>
            <a:spLocks noGrp="1"/>
          </p:cNvSpPr>
          <p:nvPr>
            <p:ph type="subTitle" idx="1"/>
          </p:nvPr>
        </p:nvSpPr>
        <p:spPr>
          <a:xfrm>
            <a:off x="642911" y="2500306"/>
            <a:ext cx="7858180" cy="1752600"/>
          </a:xfrm>
          <a:effectLst>
            <a:outerShdw blurRad="38100" dist="12700" dir="5400000" algn="ctr" rotWithShape="0">
              <a:schemeClr val="bg1">
                <a:alpha val="80000"/>
              </a:schemeClr>
            </a:outerShdw>
          </a:effectLst>
        </p:spPr>
        <p:txBody>
          <a:bodyPr vert="horz" lIns="91440" tIns="45720" rIns="91440" bIns="45720" rtlCol="0">
            <a:normAutofit/>
          </a:bodyPr>
          <a:lstStyle>
            <a:lvl1pPr marL="0" indent="0" algn="ctr" rtl="0" eaLnBrk="0" fontAlgn="base" hangingPunct="0">
              <a:spcBef>
                <a:spcPct val="20000"/>
              </a:spcBef>
              <a:spcAft>
                <a:spcPct val="0"/>
              </a:spcAft>
              <a:buFont typeface="Arial" charset="0"/>
              <a:buNone/>
              <a:defRPr lang="en-US" sz="2800" kern="1200" dirty="0">
                <a:solidFill>
                  <a:schemeClr val="tx1">
                    <a:lumMod val="65000"/>
                    <a:lumOff val="35000"/>
                  </a:schemeClr>
                </a:solidFill>
                <a:effectLst/>
                <a:latin typeface="Tahoma" pitchFamily="34" charset="0"/>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DAACCB15-A4D1-4BD4-BBAC-991C99E666BD}" type="datetimeFigureOut">
              <a:rPr lang="en-US">
                <a:solidFill>
                  <a:prstClr val="white"/>
                </a:solidFill>
              </a:rPr>
              <a:pPr>
                <a:defRPr/>
              </a:pPr>
              <a:t>4/12/2015</a:t>
            </a:fld>
            <a:endParaRPr lang="en-US" dirty="0">
              <a:solidFill>
                <a:prstClr val="white"/>
              </a:solidFill>
            </a:endParaRPr>
          </a:p>
        </p:txBody>
      </p:sp>
      <p:sp>
        <p:nvSpPr>
          <p:cNvPr id="5" name="Footer Placeholder 4"/>
          <p:cNvSpPr>
            <a:spLocks noGrp="1"/>
          </p:cNvSpPr>
          <p:nvPr>
            <p:ph type="ftr" sz="quarter" idx="11"/>
          </p:nvPr>
        </p:nvSpPr>
        <p:spPr>
          <a:xfrm>
            <a:off x="3124200" y="6453336"/>
            <a:ext cx="2895600" cy="268139"/>
          </a:xfrm>
          <a:prstGeom prst="rect">
            <a:avLst/>
          </a:prstGeom>
        </p:spPr>
        <p:txBody>
          <a:bodyPr/>
          <a:lstStyle>
            <a:lvl1pPr>
              <a:defRPr/>
            </a:lvl1pPr>
          </a:lstStyle>
          <a:p>
            <a:pPr defTabSz="914400" fontAlgn="base">
              <a:spcBef>
                <a:spcPct val="0"/>
              </a:spcBef>
              <a:spcAft>
                <a:spcPct val="0"/>
              </a:spcAft>
              <a:defRPr/>
            </a:pPr>
            <a:endParaRPr lang="en-US" dirty="0">
              <a:solidFill>
                <a:prstClr val="black"/>
              </a:solidFill>
              <a:latin typeface="Arial" charset="0"/>
            </a:endParaRPr>
          </a:p>
        </p:txBody>
      </p:sp>
      <p:sp>
        <p:nvSpPr>
          <p:cNvPr id="6" name="Slide Number Placeholder 5"/>
          <p:cNvSpPr>
            <a:spLocks noGrp="1"/>
          </p:cNvSpPr>
          <p:nvPr>
            <p:ph type="sldNum" sz="quarter" idx="12"/>
          </p:nvPr>
        </p:nvSpPr>
        <p:spPr/>
        <p:txBody>
          <a:bodyPr/>
          <a:lstStyle>
            <a:lvl1pPr>
              <a:defRPr/>
            </a:lvl1pPr>
          </a:lstStyle>
          <a:p>
            <a:pPr>
              <a:defRPr/>
            </a:pPr>
            <a:fld id="{89676DBC-02FF-4807-A52F-838C8FD9007D}" type="slidenum">
              <a:rPr lang="en-US">
                <a:solidFill>
                  <a:prstClr val="black">
                    <a:lumMod val="75000"/>
                    <a:lumOff val="25000"/>
                  </a:prstClr>
                </a:solidFill>
              </a:rPr>
              <a:pPr>
                <a:defRPr/>
              </a:pPr>
              <a:t>‹nº›</a:t>
            </a:fld>
            <a:endParaRPr lang="en-US" dirty="0">
              <a:solidFill>
                <a:prstClr val="black">
                  <a:lumMod val="75000"/>
                  <a:lumOff val="25000"/>
                </a:prstClr>
              </a:solidFill>
            </a:endParaRPr>
          </a:p>
        </p:txBody>
      </p:sp>
    </p:spTree>
    <p:extLst>
      <p:ext uri="{BB962C8B-B14F-4D97-AF65-F5344CB8AC3E}">
        <p14:creationId xmlns:p14="http://schemas.microsoft.com/office/powerpoint/2010/main" val="376363058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38100" dist="25400" dir="5400000" algn="ctr" rotWithShape="0">
              <a:schemeClr val="bg1">
                <a:alpha val="80000"/>
              </a:schemeClr>
            </a:outerShdw>
            <a:reflection blurRad="6350" stA="52000" endA="300" endPos="35000" dir="5400000" sy="-100000" algn="bl" rotWithShape="0"/>
          </a:effectLst>
        </p:spPr>
        <p:txBody>
          <a:bodyPr vert="horz" wrap="square" lIns="91440" tIns="45720" rIns="91440" bIns="45720" numCol="1" anchor="ctr" anchorCtr="0" compatLnSpc="1">
            <a:normAutofit/>
          </a:bodyPr>
          <a:lstStyle>
            <a:lvl1pPr>
              <a:defRPr lang="en-US" sz="4000" b="1" kern="1200" cap="none" spc="0">
                <a:ln>
                  <a:noFill/>
                </a:ln>
                <a:solidFill>
                  <a:schemeClr val="accent6">
                    <a:lumMod val="50000"/>
                  </a:schemeClr>
                </a:solidFill>
                <a:effectLst/>
                <a:latin typeface="Trebuchet MS" pitchFamily="34" charset="0"/>
                <a:ea typeface="+mj-ea"/>
                <a:cs typeface="+mj-cs"/>
              </a:defRPr>
            </a:lvl1pPr>
          </a:lstStyle>
          <a:p>
            <a:pPr lvl="0" algn="ctr" rtl="0" eaLnBrk="0" fontAlgn="base" hangingPunct="0">
              <a:spcBef>
                <a:spcPct val="0"/>
              </a:spcBef>
              <a:spcAft>
                <a:spcPct val="0"/>
              </a:spcAft>
            </a:pPr>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a:xfrm>
            <a:off x="124691" y="6456218"/>
            <a:ext cx="2133600" cy="279545"/>
          </a:xfrm>
        </p:spPr>
        <p:txBody>
          <a:bodyPr/>
          <a:lstStyle>
            <a:lvl1pPr>
              <a:defRPr b="0">
                <a:solidFill>
                  <a:schemeClr val="bg1"/>
                </a:solidFill>
              </a:defRPr>
            </a:lvl1pPr>
          </a:lstStyle>
          <a:p>
            <a:pPr>
              <a:defRPr/>
            </a:pPr>
            <a:fld id="{4A079B24-A2E4-48D7-8FF5-84CA49934026}" type="datetimeFigureOut">
              <a:rPr lang="en-US" smtClean="0">
                <a:solidFill>
                  <a:prstClr val="white"/>
                </a:solidFill>
              </a:rPr>
              <a:pPr>
                <a:defRPr/>
              </a:pPr>
              <a:t>4/12/2015</a:t>
            </a:fld>
            <a:endParaRPr lang="en-US" dirty="0">
              <a:solidFill>
                <a:prstClr val="white"/>
              </a:solidFill>
            </a:endParaRPr>
          </a:p>
        </p:txBody>
      </p:sp>
      <p:sp>
        <p:nvSpPr>
          <p:cNvPr id="8" name="Slide Number Placeholder 5"/>
          <p:cNvSpPr>
            <a:spLocks noGrp="1"/>
          </p:cNvSpPr>
          <p:nvPr>
            <p:ph type="sldNum" sz="quarter" idx="12"/>
          </p:nvPr>
        </p:nvSpPr>
        <p:spPr>
          <a:xfrm>
            <a:off x="6627091" y="6456218"/>
            <a:ext cx="2133600" cy="279545"/>
          </a:xfrm>
        </p:spPr>
        <p:txBody>
          <a:bodyPr/>
          <a:lstStyle>
            <a:lvl1pPr>
              <a:defRPr b="0">
                <a:solidFill>
                  <a:schemeClr val="tx1">
                    <a:lumMod val="75000"/>
                    <a:lumOff val="25000"/>
                  </a:schemeClr>
                </a:solidFill>
              </a:defRPr>
            </a:lvl1pPr>
          </a:lstStyle>
          <a:p>
            <a:pPr>
              <a:defRPr/>
            </a:pPr>
            <a:fld id="{1C5BC6D5-8F22-4451-B6C0-258309E05DDC}" type="slidenum">
              <a:rPr lang="en-US" smtClean="0">
                <a:solidFill>
                  <a:prstClr val="black">
                    <a:lumMod val="75000"/>
                    <a:lumOff val="25000"/>
                  </a:prstClr>
                </a:solidFill>
              </a:rPr>
              <a:pPr>
                <a:defRPr/>
              </a:pPr>
              <a:t>‹nº›</a:t>
            </a:fld>
            <a:endParaRPr lang="en-US" dirty="0">
              <a:solidFill>
                <a:prstClr val="black">
                  <a:lumMod val="75000"/>
                  <a:lumOff val="25000"/>
                </a:prstClr>
              </a:solidFill>
            </a:endParaRPr>
          </a:p>
        </p:txBody>
      </p:sp>
    </p:spTree>
    <p:extLst>
      <p:ext uri="{BB962C8B-B14F-4D97-AF65-F5344CB8AC3E}">
        <p14:creationId xmlns:p14="http://schemas.microsoft.com/office/powerpoint/2010/main" val="383559222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l="107" t="46363"/>
          <a:stretch>
            <a:fillRect/>
          </a:stretch>
        </p:blipFill>
        <p:spPr bwMode="auto">
          <a:xfrm>
            <a:off x="0" y="0"/>
            <a:ext cx="9144000" cy="6858000"/>
          </a:xfrm>
          <a:prstGeom prst="rect">
            <a:avLst/>
          </a:prstGeom>
          <a:noFill/>
          <a:ln w="9525">
            <a:noFill/>
            <a:miter lim="800000"/>
            <a:headEnd/>
            <a:tailEnd/>
          </a:ln>
        </p:spPr>
      </p:pic>
      <p:sp>
        <p:nvSpPr>
          <p:cNvPr id="3" name="Date Placeholder 2"/>
          <p:cNvSpPr>
            <a:spLocks noGrp="1"/>
          </p:cNvSpPr>
          <p:nvPr>
            <p:ph type="dt" sz="half" idx="10"/>
          </p:nvPr>
        </p:nvSpPr>
        <p:spPr/>
        <p:txBody>
          <a:bodyPr/>
          <a:lstStyle/>
          <a:p>
            <a:pPr>
              <a:defRPr/>
            </a:pPr>
            <a:fld id="{6E6AB4E9-1A64-434D-AD14-BA176079384C}" type="datetimeFigureOut">
              <a:rPr lang="en-US" smtClean="0">
                <a:solidFill>
                  <a:prstClr val="white"/>
                </a:solidFill>
              </a:rPr>
              <a:pPr>
                <a:defRPr/>
              </a:pPr>
              <a:t>4/12/2015</a:t>
            </a:fld>
            <a:endParaRPr lang="en-US" dirty="0">
              <a:solidFill>
                <a:prstClr val="white"/>
              </a:solidFill>
            </a:endParaRPr>
          </a:p>
        </p:txBody>
      </p:sp>
      <p:sp>
        <p:nvSpPr>
          <p:cNvPr id="5" name="Slide Number Placeholder 4"/>
          <p:cNvSpPr>
            <a:spLocks noGrp="1"/>
          </p:cNvSpPr>
          <p:nvPr>
            <p:ph type="sldNum" sz="quarter" idx="12"/>
          </p:nvPr>
        </p:nvSpPr>
        <p:spPr/>
        <p:txBody>
          <a:bodyPr/>
          <a:lstStyle/>
          <a:p>
            <a:pPr>
              <a:defRPr/>
            </a:pPr>
            <a:fld id="{8F2A3F80-D3CB-48E5-8DC1-C5BF6F506475}" type="slidenum">
              <a:rPr lang="en-US" smtClean="0">
                <a:solidFill>
                  <a:prstClr val="black">
                    <a:lumMod val="75000"/>
                    <a:lumOff val="25000"/>
                  </a:prstClr>
                </a:solidFill>
              </a:rPr>
              <a:pPr>
                <a:defRPr/>
              </a:pPr>
              <a:t>‹nº›</a:t>
            </a:fld>
            <a:endParaRPr lang="en-US" dirty="0">
              <a:solidFill>
                <a:prstClr val="black">
                  <a:lumMod val="75000"/>
                  <a:lumOff val="25000"/>
                </a:prstClr>
              </a:solidFill>
            </a:endParaRPr>
          </a:p>
        </p:txBody>
      </p:sp>
    </p:spTree>
    <p:extLst>
      <p:ext uri="{BB962C8B-B14F-4D97-AF65-F5344CB8AC3E}">
        <p14:creationId xmlns:p14="http://schemas.microsoft.com/office/powerpoint/2010/main" val="321496518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print"/>
          <a:srcRect l="107" t="46363"/>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931919" y="2020824"/>
            <a:ext cx="4562793" cy="2198747"/>
          </a:xfrm>
          <a:effectLst>
            <a:outerShdw blurRad="38100" dist="25400" dir="5400000" algn="ctr" rotWithShape="0">
              <a:schemeClr val="bg1">
                <a:alpha val="80000"/>
              </a:schemeClr>
            </a:outerShdw>
            <a:reflection blurRad="6350" stA="52000" endA="300" endPos="35000" dir="5400000" sy="-100000" algn="bl" rotWithShape="0"/>
          </a:effectLst>
        </p:spPr>
        <p:txBody>
          <a:bodyPr vert="horz" wrap="square" lIns="91440" tIns="45720" rIns="91440" bIns="45720" numCol="1" anchor="ctr" anchorCtr="0" compatLnSpc="1">
            <a:normAutofit/>
          </a:bodyPr>
          <a:lstStyle>
            <a:lvl1pPr algn="ctr">
              <a:defRPr lang="en-US" sz="4000" b="1" kern="1200" cap="none" spc="0" dirty="0">
                <a:ln>
                  <a:noFill/>
                </a:ln>
                <a:solidFill>
                  <a:schemeClr val="accent6">
                    <a:lumMod val="50000"/>
                  </a:schemeClr>
                </a:solidFill>
                <a:effectLst/>
                <a:latin typeface="Trebuchet MS" pitchFamily="34" charset="0"/>
                <a:ea typeface="+mj-ea"/>
                <a:cs typeface="+mj-cs"/>
              </a:defRPr>
            </a:lvl1pPr>
          </a:lstStyle>
          <a:p>
            <a:pPr lvl="0" algn="ctr" rtl="0" eaLnBrk="0" fontAlgn="base" hangingPunct="0">
              <a:spcBef>
                <a:spcPct val="0"/>
              </a:spcBef>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1600199" y="4214819"/>
            <a:ext cx="6894513" cy="1500187"/>
          </a:xfrm>
          <a:effectLst/>
        </p:spPr>
        <p:txBody>
          <a:bodyPr vert="horz" lIns="91440" tIns="45720" rIns="91440" bIns="45720" rtlCol="0">
            <a:normAutofit/>
          </a:bodyPr>
          <a:lstStyle>
            <a:lvl1pPr marL="0" indent="0" algn="ctr" rtl="0" eaLnBrk="0" fontAlgn="base" hangingPunct="0">
              <a:spcBef>
                <a:spcPct val="20000"/>
              </a:spcBef>
              <a:spcAft>
                <a:spcPct val="0"/>
              </a:spcAft>
              <a:buFont typeface="Arial" charset="0"/>
              <a:buNone/>
              <a:defRPr lang="en-US" sz="2800" kern="1200" dirty="0" smtClean="0">
                <a:solidFill>
                  <a:schemeClr val="tx1">
                    <a:lumMod val="65000"/>
                    <a:lumOff val="35000"/>
                  </a:schemeClr>
                </a:solidFill>
                <a:effectLst/>
                <a:latin typeface="Tahoma" pitchFamily="34" charset="0"/>
                <a:ea typeface="+mn-ea"/>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CC5DFE3A-44AF-44C2-9CC3-86BA6AC937AF}" type="datetimeFigureOut">
              <a:rPr lang="en-US">
                <a:solidFill>
                  <a:prstClr val="white"/>
                </a:solidFill>
              </a:rPr>
              <a:pPr>
                <a:defRPr/>
              </a:pPr>
              <a:t>4/12/2015</a:t>
            </a:fld>
            <a:endParaRPr lang="en-US" dirty="0">
              <a:solidFill>
                <a:prstClr val="white"/>
              </a:solidFill>
            </a:endParaRPr>
          </a:p>
        </p:txBody>
      </p:sp>
      <p:sp>
        <p:nvSpPr>
          <p:cNvPr id="8" name="Slide Number Placeholder 5"/>
          <p:cNvSpPr>
            <a:spLocks noGrp="1"/>
          </p:cNvSpPr>
          <p:nvPr>
            <p:ph type="sldNum" sz="quarter" idx="12"/>
          </p:nvPr>
        </p:nvSpPr>
        <p:spPr/>
        <p:txBody>
          <a:bodyPr/>
          <a:lstStyle>
            <a:lvl1pPr>
              <a:defRPr/>
            </a:lvl1pPr>
          </a:lstStyle>
          <a:p>
            <a:pPr>
              <a:defRPr/>
            </a:pPr>
            <a:fld id="{57CA9EEC-720A-4407-AFF7-54B7B0C5C646}" type="slidenum">
              <a:rPr lang="en-US">
                <a:solidFill>
                  <a:prstClr val="black">
                    <a:lumMod val="75000"/>
                    <a:lumOff val="25000"/>
                  </a:prstClr>
                </a:solidFill>
              </a:rPr>
              <a:pPr>
                <a:defRPr/>
              </a:pPr>
              <a:t>‹nº›</a:t>
            </a:fld>
            <a:endParaRPr lang="en-US" dirty="0">
              <a:solidFill>
                <a:prstClr val="black">
                  <a:lumMod val="75000"/>
                  <a:lumOff val="25000"/>
                </a:prstClr>
              </a:solidFill>
            </a:endParaRPr>
          </a:p>
        </p:txBody>
      </p:sp>
    </p:spTree>
    <p:extLst>
      <p:ext uri="{BB962C8B-B14F-4D97-AF65-F5344CB8AC3E}">
        <p14:creationId xmlns:p14="http://schemas.microsoft.com/office/powerpoint/2010/main" val="161816927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5" name="Imagem 3" descr="Logofenasaude_completa copy.png"/>
          <p:cNvPicPr>
            <a:picLocks noChangeAspect="1"/>
          </p:cNvPicPr>
          <p:nvPr userDrawn="1"/>
        </p:nvPicPr>
        <p:blipFill>
          <a:blip r:embed="rId2" cstate="print"/>
          <a:srcRect/>
          <a:stretch>
            <a:fillRect/>
          </a:stretch>
        </p:blipFill>
        <p:spPr bwMode="auto">
          <a:xfrm>
            <a:off x="3484903" y="1611827"/>
            <a:ext cx="2174194" cy="730746"/>
          </a:xfrm>
          <a:prstGeom prst="rect">
            <a:avLst/>
          </a:prstGeom>
          <a:noFill/>
          <a:ln w="9525">
            <a:noFill/>
            <a:miter lim="800000"/>
            <a:headEnd/>
            <a:tailEnd/>
          </a:ln>
        </p:spPr>
      </p:pic>
      <p:sp>
        <p:nvSpPr>
          <p:cNvPr id="2" name="Title 1"/>
          <p:cNvSpPr>
            <a:spLocks noGrp="1"/>
          </p:cNvSpPr>
          <p:nvPr>
            <p:ph type="title"/>
          </p:nvPr>
        </p:nvSpPr>
        <p:spPr>
          <a:xfrm>
            <a:off x="722313" y="3643315"/>
            <a:ext cx="7772400" cy="1362075"/>
          </a:xfrm>
          <a:effectLst>
            <a:outerShdw blurRad="38100" dist="25400" dir="5400000" algn="ctr" rotWithShape="0">
              <a:schemeClr val="bg1">
                <a:alpha val="80000"/>
              </a:schemeClr>
            </a:outerShdw>
            <a:reflection blurRad="6350" stA="52000" endA="300" endPos="35000" dir="5400000" sy="-100000" algn="bl" rotWithShape="0"/>
          </a:effectLst>
        </p:spPr>
        <p:txBody>
          <a:bodyPr vert="horz" wrap="square" lIns="91440" tIns="45720" rIns="91440" bIns="45720" numCol="1" anchor="ctr" anchorCtr="0" compatLnSpc="1">
            <a:normAutofit/>
          </a:bodyPr>
          <a:lstStyle>
            <a:lvl1pPr algn="ctr">
              <a:defRPr lang="en-US" sz="4000" b="1" kern="1200" cap="none" spc="0" dirty="0">
                <a:ln>
                  <a:noFill/>
                </a:ln>
                <a:solidFill>
                  <a:schemeClr val="accent6">
                    <a:lumMod val="50000"/>
                  </a:schemeClr>
                </a:solidFill>
                <a:effectLst/>
                <a:latin typeface="Trebuchet MS" pitchFamily="34" charset="0"/>
                <a:ea typeface="+mj-ea"/>
                <a:cs typeface="+mj-cs"/>
              </a:defRPr>
            </a:lvl1pPr>
          </a:lstStyle>
          <a:p>
            <a:pPr lvl="0" algn="ctr" rtl="0" eaLnBrk="0" fontAlgn="base" hangingPunct="0">
              <a:spcBef>
                <a:spcPct val="0"/>
              </a:spcBef>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722313" y="5072076"/>
            <a:ext cx="7772400" cy="1143008"/>
          </a:xfrm>
          <a:effectLst>
            <a:outerShdw blurRad="38100" dist="12700" dir="5400000" algn="ctr" rotWithShape="0">
              <a:schemeClr val="bg1">
                <a:alpha val="80000"/>
              </a:schemeClr>
            </a:outerShdw>
          </a:effectLst>
        </p:spPr>
        <p:txBody>
          <a:bodyPr vert="horz" lIns="91440" tIns="45720" rIns="91440" bIns="45720" rtlCol="0">
            <a:normAutofit/>
          </a:bodyPr>
          <a:lstStyle>
            <a:lvl1pPr marL="0" indent="0" algn="ctr" rtl="0" eaLnBrk="0" fontAlgn="base" hangingPunct="0">
              <a:spcBef>
                <a:spcPct val="20000"/>
              </a:spcBef>
              <a:spcAft>
                <a:spcPct val="0"/>
              </a:spcAft>
              <a:buFont typeface="Arial" charset="0"/>
              <a:buNone/>
              <a:defRPr lang="en-US" sz="2800" kern="1200" dirty="0" smtClean="0">
                <a:solidFill>
                  <a:schemeClr val="tx1">
                    <a:lumMod val="65000"/>
                    <a:lumOff val="35000"/>
                  </a:schemeClr>
                </a:solidFill>
                <a:effectLst/>
                <a:latin typeface="Tahoma" pitchFamily="34" charset="0"/>
                <a:ea typeface="+mn-ea"/>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C30BB97D-43EB-41A6-8B4F-5384EDC92756}" type="datetimeFigureOut">
              <a:rPr lang="en-US">
                <a:solidFill>
                  <a:prstClr val="white"/>
                </a:solidFill>
              </a:rPr>
              <a:pPr>
                <a:defRPr/>
              </a:pPr>
              <a:t>4/12/2015</a:t>
            </a:fld>
            <a:endParaRPr lang="en-US" dirty="0">
              <a:solidFill>
                <a:prstClr val="white"/>
              </a:solidFill>
            </a:endParaRPr>
          </a:p>
        </p:txBody>
      </p:sp>
      <p:sp>
        <p:nvSpPr>
          <p:cNvPr id="8" name="Slide Number Placeholder 5"/>
          <p:cNvSpPr>
            <a:spLocks noGrp="1"/>
          </p:cNvSpPr>
          <p:nvPr>
            <p:ph type="sldNum" sz="quarter" idx="12"/>
          </p:nvPr>
        </p:nvSpPr>
        <p:spPr/>
        <p:txBody>
          <a:bodyPr/>
          <a:lstStyle>
            <a:lvl1pPr>
              <a:defRPr/>
            </a:lvl1pPr>
          </a:lstStyle>
          <a:p>
            <a:pPr>
              <a:defRPr/>
            </a:pPr>
            <a:fld id="{6DE1D661-7012-4F44-8644-5FE337454F2E}" type="slidenum">
              <a:rPr lang="en-US">
                <a:solidFill>
                  <a:prstClr val="black">
                    <a:lumMod val="75000"/>
                    <a:lumOff val="25000"/>
                  </a:prstClr>
                </a:solidFill>
              </a:rPr>
              <a:pPr>
                <a:defRPr/>
              </a:pPr>
              <a:t>‹nº›</a:t>
            </a:fld>
            <a:endParaRPr lang="en-US" dirty="0">
              <a:solidFill>
                <a:prstClr val="black">
                  <a:lumMod val="75000"/>
                  <a:lumOff val="25000"/>
                </a:prstClr>
              </a:solidFill>
            </a:endParaRPr>
          </a:p>
        </p:txBody>
      </p:sp>
      <p:sp>
        <p:nvSpPr>
          <p:cNvPr id="4" name="Retângulo 3"/>
          <p:cNvSpPr/>
          <p:nvPr userDrawn="1"/>
        </p:nvSpPr>
        <p:spPr>
          <a:xfrm>
            <a:off x="11875" y="11875"/>
            <a:ext cx="3289465" cy="1549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pt-BR">
              <a:solidFill>
                <a:prstClr val="white"/>
              </a:solidFill>
            </a:endParaRPr>
          </a:p>
        </p:txBody>
      </p:sp>
    </p:spTree>
    <p:extLst>
      <p:ext uri="{BB962C8B-B14F-4D97-AF65-F5344CB8AC3E}">
        <p14:creationId xmlns:p14="http://schemas.microsoft.com/office/powerpoint/2010/main" val="3626701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571612"/>
            <a:ext cx="7772400" cy="1362075"/>
          </a:xfrm>
          <a:effectLst>
            <a:outerShdw blurRad="38100" dist="25400" dir="5400000" algn="ctr" rotWithShape="0">
              <a:schemeClr val="bg1">
                <a:alpha val="80000"/>
              </a:schemeClr>
            </a:outerShdw>
            <a:reflection blurRad="6350" stA="52000" endA="300" endPos="35000" dir="5400000" sy="-100000" algn="bl" rotWithShape="0"/>
          </a:effectLst>
        </p:spPr>
        <p:txBody>
          <a:bodyPr vert="horz" wrap="square" lIns="91440" tIns="45720" rIns="91440" bIns="45720" numCol="1" anchor="ctr" anchorCtr="0" compatLnSpc="1">
            <a:normAutofit/>
          </a:bodyPr>
          <a:lstStyle>
            <a:lvl1pPr algn="l">
              <a:defRPr lang="en-US" sz="4000" b="1" kern="1200" cap="none" spc="0" dirty="0">
                <a:ln>
                  <a:noFill/>
                </a:ln>
                <a:solidFill>
                  <a:schemeClr val="accent6">
                    <a:lumMod val="50000"/>
                  </a:schemeClr>
                </a:solidFill>
                <a:effectLst/>
                <a:latin typeface="Trebuchet MS" pitchFamily="34" charset="0"/>
                <a:ea typeface="+mj-ea"/>
                <a:cs typeface="+mj-cs"/>
              </a:defRPr>
            </a:lvl1pPr>
          </a:lstStyle>
          <a:p>
            <a:pPr lvl="0" algn="ctr" rtl="0" eaLnBrk="0" fontAlgn="base" hangingPunct="0">
              <a:spcBef>
                <a:spcPct val="0"/>
              </a:spcBef>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722313" y="2906714"/>
            <a:ext cx="7772400" cy="1500187"/>
          </a:xfrm>
          <a:effectLst>
            <a:outerShdw blurRad="38100" dist="12700" dir="5400000" algn="ctr" rotWithShape="0">
              <a:schemeClr val="bg1">
                <a:alpha val="80000"/>
              </a:schemeClr>
            </a:outerShdw>
          </a:effectLst>
        </p:spPr>
        <p:txBody>
          <a:bodyPr vert="horz" lIns="91440" tIns="45720" rIns="91440" bIns="45720" rtlCol="0">
            <a:normAutofit/>
          </a:bodyPr>
          <a:lstStyle>
            <a:lvl1pPr marL="0" indent="0" algn="ctr" rtl="0" eaLnBrk="0" fontAlgn="base" hangingPunct="0">
              <a:spcBef>
                <a:spcPct val="20000"/>
              </a:spcBef>
              <a:spcAft>
                <a:spcPct val="0"/>
              </a:spcAft>
              <a:buFont typeface="Arial" charset="0"/>
              <a:buNone/>
              <a:defRPr lang="en-US" sz="2800" kern="1200" dirty="0" smtClean="0">
                <a:solidFill>
                  <a:schemeClr val="tx1">
                    <a:lumMod val="65000"/>
                    <a:lumOff val="35000"/>
                  </a:schemeClr>
                </a:solidFill>
                <a:effectLst/>
                <a:latin typeface="Tahoma" pitchFamily="34" charset="0"/>
                <a:ea typeface="+mn-ea"/>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1711952-0DC5-49F0-955C-72A2AD09364B}" type="datetimeFigureOut">
              <a:rPr lang="en-US">
                <a:solidFill>
                  <a:prstClr val="white"/>
                </a:solidFill>
              </a:rPr>
              <a:pPr>
                <a:defRPr/>
              </a:pPr>
              <a:t>4/12/2015</a:t>
            </a:fld>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F79D4651-3E05-437A-B477-2A57EBFB5382}" type="slidenum">
              <a:rPr lang="en-US">
                <a:solidFill>
                  <a:prstClr val="black">
                    <a:lumMod val="75000"/>
                    <a:lumOff val="25000"/>
                  </a:prstClr>
                </a:solidFill>
              </a:rPr>
              <a:pPr>
                <a:defRPr/>
              </a:pPr>
              <a:t>‹nº›</a:t>
            </a:fld>
            <a:endParaRPr lang="en-US" dirty="0">
              <a:solidFill>
                <a:prstClr val="black">
                  <a:lumMod val="75000"/>
                  <a:lumOff val="25000"/>
                </a:prstClr>
              </a:solidFill>
            </a:endParaRPr>
          </a:p>
        </p:txBody>
      </p:sp>
    </p:spTree>
    <p:extLst>
      <p:ext uri="{BB962C8B-B14F-4D97-AF65-F5344CB8AC3E}">
        <p14:creationId xmlns:p14="http://schemas.microsoft.com/office/powerpoint/2010/main" val="357963056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38100" dist="25400" dir="5400000" algn="ctr" rotWithShape="0">
              <a:schemeClr val="bg1">
                <a:alpha val="80000"/>
              </a:schemeClr>
            </a:outerShdw>
            <a:reflection blurRad="6350" stA="52000" endA="300" endPos="35000" dir="5400000" sy="-100000" algn="bl" rotWithShape="0"/>
          </a:effectLst>
        </p:spPr>
        <p:txBody>
          <a:bodyPr vert="horz" wrap="square" lIns="91440" tIns="45720" rIns="91440" bIns="45720" numCol="1" anchor="ctr" anchorCtr="0" compatLnSpc="1">
            <a:normAutofit/>
          </a:bodyPr>
          <a:lstStyle>
            <a:lvl1pPr>
              <a:defRPr lang="en-US" sz="4000" b="1" kern="1200" cap="none" spc="0" dirty="0">
                <a:ln>
                  <a:noFill/>
                </a:ln>
                <a:solidFill>
                  <a:schemeClr val="accent6">
                    <a:lumMod val="50000"/>
                  </a:schemeClr>
                </a:solidFill>
                <a:effectLst/>
                <a:latin typeface="Trebuchet MS" pitchFamily="34" charset="0"/>
                <a:ea typeface="+mj-ea"/>
                <a:cs typeface="+mj-cs"/>
              </a:defRPr>
            </a:lvl1pPr>
          </a:lstStyle>
          <a:p>
            <a:pPr lvl="0" algn="ctr" rtl="0" eaLnBrk="0" fontAlgn="base" hangingPunct="0">
              <a:spcBef>
                <a:spcPct val="0"/>
              </a:spcBef>
              <a:spcAft>
                <a:spcPct val="0"/>
              </a:spcAft>
            </a:pPr>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80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143164" y="6465455"/>
            <a:ext cx="2133600" cy="270308"/>
          </a:xfrm>
        </p:spPr>
        <p:txBody>
          <a:bodyPr/>
          <a:lstStyle>
            <a:lvl1pPr>
              <a:defRPr b="0">
                <a:solidFill>
                  <a:schemeClr val="bg1"/>
                </a:solidFill>
              </a:defRPr>
            </a:lvl1pPr>
          </a:lstStyle>
          <a:p>
            <a:pPr>
              <a:defRPr/>
            </a:pPr>
            <a:fld id="{8BAC9052-57F3-4B07-A632-6AB2F9D52D2C}" type="datetimeFigureOut">
              <a:rPr lang="en-US" smtClean="0">
                <a:solidFill>
                  <a:prstClr val="white"/>
                </a:solidFill>
              </a:rPr>
              <a:pPr>
                <a:defRPr/>
              </a:pPr>
              <a:t>4/12/2015</a:t>
            </a:fld>
            <a:endParaRPr lang="en-US" dirty="0">
              <a:solidFill>
                <a:prstClr val="white"/>
              </a:solidFill>
            </a:endParaRPr>
          </a:p>
        </p:txBody>
      </p:sp>
      <p:sp>
        <p:nvSpPr>
          <p:cNvPr id="9" name="Slide Number Placeholder 5"/>
          <p:cNvSpPr>
            <a:spLocks noGrp="1"/>
          </p:cNvSpPr>
          <p:nvPr>
            <p:ph type="sldNum" sz="quarter" idx="12"/>
          </p:nvPr>
        </p:nvSpPr>
        <p:spPr>
          <a:xfrm>
            <a:off x="6590146" y="6465455"/>
            <a:ext cx="2133600" cy="270308"/>
          </a:xfrm>
        </p:spPr>
        <p:txBody>
          <a:bodyPr vert="horz" lIns="91440" tIns="45720" rIns="91440" bIns="45720" rtlCol="0" anchor="ctr"/>
          <a:lstStyle>
            <a:lvl1pPr>
              <a:defRPr lang="en-US" b="0" smtClean="0"/>
            </a:lvl1pPr>
          </a:lstStyle>
          <a:p>
            <a:fld id="{E8A39B5F-5BB2-4DFF-AF63-EF96BB0C5574}" type="slidenum">
              <a:rPr lang="pt-BR">
                <a:solidFill>
                  <a:prstClr val="black">
                    <a:lumMod val="75000"/>
                    <a:lumOff val="25000"/>
                  </a:prstClr>
                </a:solidFill>
              </a:rPr>
              <a:pPr/>
              <a:t>‹nº›</a:t>
            </a:fld>
            <a:endParaRPr lang="pt-BR" dirty="0">
              <a:solidFill>
                <a:prstClr val="black">
                  <a:lumMod val="75000"/>
                  <a:lumOff val="25000"/>
                </a:prstClr>
              </a:solidFill>
            </a:endParaRPr>
          </a:p>
        </p:txBody>
      </p:sp>
    </p:spTree>
    <p:extLst>
      <p:ext uri="{BB962C8B-B14F-4D97-AF65-F5344CB8AC3E}">
        <p14:creationId xmlns:p14="http://schemas.microsoft.com/office/powerpoint/2010/main" val="5000788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38100" dist="25400" dir="5400000" algn="ctr" rotWithShape="0">
              <a:schemeClr val="bg1">
                <a:alpha val="80000"/>
              </a:schemeClr>
            </a:outerShdw>
            <a:reflection blurRad="6350" stA="52000" endA="300" endPos="35000" dir="5400000" sy="-100000" algn="bl" rotWithShape="0"/>
          </a:effectLst>
        </p:spPr>
        <p:txBody>
          <a:bodyPr vert="horz" wrap="square" lIns="91440" tIns="45720" rIns="91440" bIns="45720" numCol="1" anchor="ctr" anchorCtr="0" compatLnSpc="1">
            <a:normAutofit/>
          </a:bodyPr>
          <a:lstStyle>
            <a:lvl1pPr>
              <a:defRPr lang="en-US" sz="4000" b="1" kern="1200" cap="none" spc="0" dirty="0">
                <a:ln>
                  <a:noFill/>
                </a:ln>
                <a:solidFill>
                  <a:schemeClr val="accent6">
                    <a:lumMod val="50000"/>
                  </a:schemeClr>
                </a:solidFill>
                <a:effectLst/>
                <a:latin typeface="Trebuchet MS" pitchFamily="34" charset="0"/>
                <a:ea typeface="+mj-ea"/>
                <a:cs typeface="+mj-cs"/>
              </a:defRPr>
            </a:lvl1pPr>
          </a:lstStyle>
          <a:p>
            <a:pPr lvl="0" algn="ctr" rtl="0" eaLnBrk="0" fontAlgn="base" hangingPunct="0">
              <a:spcBef>
                <a:spcPct val="0"/>
              </a:spcBef>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atin typeface="Tahoma" pitchFamily="34" charset="0"/>
                <a:cs typeface="Tahoma" pitchFamily="34" charset="0"/>
              </a:defRPr>
            </a:lvl1pPr>
            <a:lvl2pPr>
              <a:defRPr sz="2000">
                <a:latin typeface="Tahoma" pitchFamily="34" charset="0"/>
                <a:cs typeface="Tahoma" pitchFamily="34" charset="0"/>
              </a:defRPr>
            </a:lvl2pPr>
            <a:lvl3pPr>
              <a:defRPr sz="1800">
                <a:latin typeface="Tahoma" pitchFamily="34" charset="0"/>
                <a:cs typeface="Tahoma" pitchFamily="34" charset="0"/>
              </a:defRPr>
            </a:lvl3pPr>
            <a:lvl4pPr>
              <a:defRPr sz="1600">
                <a:latin typeface="Tahoma" pitchFamily="34" charset="0"/>
                <a:cs typeface="Tahoma" pitchFamily="34" charset="0"/>
              </a:defRPr>
            </a:lvl4pPr>
            <a:lvl5pPr>
              <a:defRPr sz="1600">
                <a:latin typeface="Tahoma" pitchFamily="34" charset="0"/>
                <a:cs typeface="Tahoma"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atin typeface="Tahoma" pitchFamily="34" charset="0"/>
                <a:cs typeface="Tahoma" pitchFamily="34" charset="0"/>
              </a:defRPr>
            </a:lvl1pPr>
            <a:lvl2pPr>
              <a:defRPr sz="2000">
                <a:latin typeface="Tahoma" pitchFamily="34" charset="0"/>
                <a:cs typeface="Tahoma" pitchFamily="34" charset="0"/>
              </a:defRPr>
            </a:lvl2pPr>
            <a:lvl3pPr>
              <a:defRPr sz="1800">
                <a:latin typeface="Tahoma" pitchFamily="34" charset="0"/>
                <a:cs typeface="Tahoma" pitchFamily="34" charset="0"/>
              </a:defRPr>
            </a:lvl3pPr>
            <a:lvl4pPr>
              <a:defRPr sz="1600">
                <a:latin typeface="Tahoma" pitchFamily="34" charset="0"/>
                <a:cs typeface="Tahoma" pitchFamily="34" charset="0"/>
              </a:defRPr>
            </a:lvl4pPr>
            <a:lvl5pPr>
              <a:defRPr sz="1600">
                <a:latin typeface="Tahoma" pitchFamily="34" charset="0"/>
                <a:cs typeface="Tahom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3"/>
          <p:cNvSpPr>
            <a:spLocks noGrp="1"/>
          </p:cNvSpPr>
          <p:nvPr>
            <p:ph type="dt" sz="half" idx="10"/>
          </p:nvPr>
        </p:nvSpPr>
        <p:spPr>
          <a:xfrm>
            <a:off x="457200" y="71438"/>
            <a:ext cx="2133600" cy="365125"/>
          </a:xfrm>
        </p:spPr>
        <p:txBody>
          <a:bodyPr/>
          <a:lstStyle>
            <a:lvl1pPr>
              <a:defRPr b="0">
                <a:solidFill>
                  <a:schemeClr val="accent6">
                    <a:lumMod val="50000"/>
                  </a:schemeClr>
                </a:solidFill>
              </a:defRPr>
            </a:lvl1pPr>
          </a:lstStyle>
          <a:p>
            <a:pPr>
              <a:defRPr/>
            </a:pPr>
            <a:fld id="{6618E150-1F3B-4243-8EB8-85F6C77EAD51}" type="datetimeFigureOut">
              <a:rPr lang="en-US">
                <a:solidFill>
                  <a:srgbClr val="A5C249">
                    <a:lumMod val="50000"/>
                  </a:srgbClr>
                </a:solidFill>
              </a:rPr>
              <a:pPr>
                <a:defRPr/>
              </a:pPr>
              <a:t>4/12/2015</a:t>
            </a:fld>
            <a:endParaRPr lang="en-US" dirty="0">
              <a:solidFill>
                <a:srgbClr val="A5C249">
                  <a:lumMod val="50000"/>
                </a:srgbClr>
              </a:solidFill>
            </a:endParaRPr>
          </a:p>
        </p:txBody>
      </p:sp>
      <p:sp>
        <p:nvSpPr>
          <p:cNvPr id="11" name="Slide Number Placeholder 5"/>
          <p:cNvSpPr>
            <a:spLocks noGrp="1"/>
          </p:cNvSpPr>
          <p:nvPr>
            <p:ph type="sldNum" sz="quarter" idx="12"/>
          </p:nvPr>
        </p:nvSpPr>
        <p:spPr>
          <a:xfrm>
            <a:off x="6553200" y="71438"/>
            <a:ext cx="2133600" cy="365125"/>
          </a:xfrm>
        </p:spPr>
        <p:txBody>
          <a:bodyPr/>
          <a:lstStyle>
            <a:lvl1pPr>
              <a:defRPr b="0">
                <a:solidFill>
                  <a:schemeClr val="accent6">
                    <a:lumMod val="50000"/>
                  </a:schemeClr>
                </a:solidFill>
              </a:defRPr>
            </a:lvl1pPr>
          </a:lstStyle>
          <a:p>
            <a:pPr>
              <a:defRPr/>
            </a:pPr>
            <a:fld id="{1FCECA31-681A-46B3-B439-2E1B9D72233E}" type="slidenum">
              <a:rPr lang="en-US">
                <a:solidFill>
                  <a:srgbClr val="A5C249">
                    <a:lumMod val="50000"/>
                  </a:srgbClr>
                </a:solidFill>
              </a:rPr>
              <a:pPr>
                <a:defRPr/>
              </a:pPr>
              <a:t>‹nº›</a:t>
            </a:fld>
            <a:endParaRPr lang="en-US" dirty="0">
              <a:solidFill>
                <a:srgbClr val="A5C249">
                  <a:lumMod val="50000"/>
                </a:srgbClr>
              </a:solidFill>
            </a:endParaRPr>
          </a:p>
        </p:txBody>
      </p:sp>
    </p:spTree>
    <p:extLst>
      <p:ext uri="{BB962C8B-B14F-4D97-AF65-F5344CB8AC3E}">
        <p14:creationId xmlns:p14="http://schemas.microsoft.com/office/powerpoint/2010/main" val="27197445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38100" dist="25400" dir="5400000" algn="ctr" rotWithShape="0">
              <a:schemeClr val="bg1">
                <a:alpha val="80000"/>
              </a:schemeClr>
            </a:outerShdw>
            <a:reflection blurRad="6350" stA="52000" endA="300" endPos="35000" dir="5400000" sy="-100000" algn="bl" rotWithShape="0"/>
          </a:effectLst>
        </p:spPr>
        <p:txBody>
          <a:bodyPr vert="horz" wrap="square" lIns="91440" tIns="45720" rIns="91440" bIns="45720" numCol="1" anchor="ctr" anchorCtr="0" compatLnSpc="1">
            <a:normAutofit/>
          </a:bodyPr>
          <a:lstStyle>
            <a:lvl1pPr>
              <a:defRPr lang="en-US" sz="4000" b="1" kern="1200" cap="none" spc="0" dirty="0">
                <a:ln>
                  <a:noFill/>
                </a:ln>
                <a:solidFill>
                  <a:schemeClr val="accent6">
                    <a:lumMod val="50000"/>
                  </a:schemeClr>
                </a:solidFill>
                <a:effectLst/>
                <a:latin typeface="Trebuchet MS" pitchFamily="34" charset="0"/>
                <a:ea typeface="+mj-ea"/>
                <a:cs typeface="+mj-cs"/>
              </a:defRPr>
            </a:lvl1pPr>
          </a:lstStyle>
          <a:p>
            <a:pPr lvl="0" algn="ctr" rtl="0" eaLnBrk="0" fontAlgn="base" hangingPunct="0">
              <a:spcBef>
                <a:spcPct val="0"/>
              </a:spcBef>
              <a:spcAft>
                <a:spcPct val="0"/>
              </a:spcAft>
            </a:pPr>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4418F9BF-E6B4-49A3-8DEF-C7BDB6608104}" type="datetimeFigureOut">
              <a:rPr lang="en-US">
                <a:solidFill>
                  <a:prstClr val="white"/>
                </a:solidFill>
              </a:rPr>
              <a:pPr>
                <a:defRPr/>
              </a:pPr>
              <a:t>4/12/2015</a:t>
            </a:fld>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B1CDAAC0-102E-4473-98A4-38E0C594FD38}" type="slidenum">
              <a:rPr lang="en-US">
                <a:solidFill>
                  <a:prstClr val="black">
                    <a:lumMod val="75000"/>
                    <a:lumOff val="25000"/>
                  </a:prstClr>
                </a:solidFill>
              </a:rPr>
              <a:pPr>
                <a:defRPr/>
              </a:pPr>
              <a:t>‹nº›</a:t>
            </a:fld>
            <a:endParaRPr lang="en-US" dirty="0">
              <a:solidFill>
                <a:prstClr val="black">
                  <a:lumMod val="75000"/>
                  <a:lumOff val="25000"/>
                </a:prstClr>
              </a:solidFill>
            </a:endParaRPr>
          </a:p>
        </p:txBody>
      </p:sp>
    </p:spTree>
    <p:extLst>
      <p:ext uri="{BB962C8B-B14F-4D97-AF65-F5344CB8AC3E}">
        <p14:creationId xmlns:p14="http://schemas.microsoft.com/office/powerpoint/2010/main" val="3469815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28671"/>
            <a:ext cx="7772400" cy="1470025"/>
          </a:xfrm>
          <a:effectLst>
            <a:outerShdw blurRad="38100" dist="25400" dir="5400000" algn="ctr" rotWithShape="0">
              <a:schemeClr val="bg1">
                <a:alpha val="80000"/>
              </a:schemeClr>
            </a:outerShdw>
            <a:reflection blurRad="6350" stA="52000" endA="300" endPos="35000" dir="5400000" sy="-100000" algn="bl" rotWithShape="0"/>
          </a:effectLst>
        </p:spPr>
        <p:txBody>
          <a:bodyPr vert="horz" wrap="square" lIns="91440" tIns="45720" rIns="91440" bIns="45720" numCol="1" anchor="ctr" anchorCtr="0" compatLnSpc="1">
            <a:normAutofit/>
          </a:bodyPr>
          <a:lstStyle>
            <a:lvl1pPr>
              <a:defRPr lang="en-US" sz="4000" b="1" kern="1200" cap="none" spc="0">
                <a:ln>
                  <a:noFill/>
                </a:ln>
                <a:solidFill>
                  <a:schemeClr val="accent6">
                    <a:lumMod val="50000"/>
                  </a:schemeClr>
                </a:solidFill>
                <a:effectLst/>
                <a:latin typeface="Trebuchet MS" pitchFamily="34" charset="0"/>
                <a:ea typeface="+mj-ea"/>
                <a:cs typeface="+mj-cs"/>
              </a:defRPr>
            </a:lvl1pPr>
          </a:lstStyle>
          <a:p>
            <a:pPr lvl="0" algn="ctr" rtl="0" eaLnBrk="0" fontAlgn="base" hangingPunct="0">
              <a:spcBef>
                <a:spcPct val="0"/>
              </a:spcBef>
              <a:spcAft>
                <a:spcPct val="0"/>
              </a:spcAft>
            </a:pPr>
            <a:r>
              <a:rPr lang="en-US" smtClean="0"/>
              <a:t>Click to edit Master title style</a:t>
            </a:r>
            <a:endParaRPr lang="en-US"/>
          </a:p>
        </p:txBody>
      </p:sp>
      <p:sp>
        <p:nvSpPr>
          <p:cNvPr id="3" name="Subtitle 2"/>
          <p:cNvSpPr>
            <a:spLocks noGrp="1"/>
          </p:cNvSpPr>
          <p:nvPr>
            <p:ph type="subTitle" idx="1"/>
          </p:nvPr>
        </p:nvSpPr>
        <p:spPr>
          <a:xfrm>
            <a:off x="642911" y="2500306"/>
            <a:ext cx="7858180" cy="1752600"/>
          </a:xfrm>
          <a:effectLst>
            <a:outerShdw blurRad="38100" dist="12700" dir="5400000" algn="ctr" rotWithShape="0">
              <a:schemeClr val="bg1">
                <a:alpha val="80000"/>
              </a:schemeClr>
            </a:outerShdw>
          </a:effectLst>
        </p:spPr>
        <p:txBody>
          <a:bodyPr vert="horz" lIns="91440" tIns="45720" rIns="91440" bIns="45720" rtlCol="0">
            <a:normAutofit/>
          </a:bodyPr>
          <a:lstStyle>
            <a:lvl1pPr marL="0" indent="0" algn="ctr" rtl="0" eaLnBrk="0" fontAlgn="base" hangingPunct="0">
              <a:spcBef>
                <a:spcPct val="20000"/>
              </a:spcBef>
              <a:spcAft>
                <a:spcPct val="0"/>
              </a:spcAft>
              <a:buFont typeface="Arial" charset="0"/>
              <a:buNone/>
              <a:defRPr lang="en-US" sz="2800" kern="1200" dirty="0">
                <a:solidFill>
                  <a:schemeClr val="tx1">
                    <a:lumMod val="65000"/>
                    <a:lumOff val="35000"/>
                  </a:schemeClr>
                </a:solidFill>
                <a:effectLst/>
                <a:latin typeface="Tahoma" pitchFamily="34" charset="0"/>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a:xfrm>
            <a:off x="457200" y="142875"/>
            <a:ext cx="2133600" cy="365125"/>
          </a:xfrm>
        </p:spPr>
        <p:txBody>
          <a:bodyPr/>
          <a:lstStyle>
            <a:lvl1pPr>
              <a:defRPr b="0">
                <a:solidFill>
                  <a:schemeClr val="accent6">
                    <a:lumMod val="50000"/>
                  </a:schemeClr>
                </a:solidFill>
                <a:latin typeface="Trebuchet MS" pitchFamily="34" charset="0"/>
              </a:defRPr>
            </a:lvl1pPr>
          </a:lstStyle>
          <a:p>
            <a:pPr>
              <a:defRPr/>
            </a:pPr>
            <a:fld id="{2DFC79DE-D202-489C-8EA3-A5ECF4F310B2}" type="datetime1">
              <a:rPr lang="en-US" smtClean="0"/>
              <a:pPr>
                <a:defRPr/>
              </a:pPr>
              <a:t>4/12/2015</a:t>
            </a:fld>
            <a:endParaRPr lang="en-US" dirty="0"/>
          </a:p>
        </p:txBody>
      </p:sp>
      <p:sp>
        <p:nvSpPr>
          <p:cNvPr id="8" name="Slide Number Placeholder 5"/>
          <p:cNvSpPr>
            <a:spLocks noGrp="1"/>
          </p:cNvSpPr>
          <p:nvPr>
            <p:ph type="sldNum" sz="quarter" idx="12"/>
          </p:nvPr>
        </p:nvSpPr>
        <p:spPr>
          <a:xfrm>
            <a:off x="6553200" y="142875"/>
            <a:ext cx="2133600" cy="365125"/>
          </a:xfrm>
        </p:spPr>
        <p:txBody>
          <a:bodyPr/>
          <a:lstStyle>
            <a:lvl1pPr>
              <a:defRPr b="0">
                <a:solidFill>
                  <a:schemeClr val="accent6">
                    <a:lumMod val="50000"/>
                  </a:schemeClr>
                </a:solidFill>
                <a:latin typeface="Trebuchet MS" pitchFamily="34" charset="0"/>
              </a:defRPr>
            </a:lvl1pPr>
          </a:lstStyle>
          <a:p>
            <a:pPr>
              <a:defRPr/>
            </a:pPr>
            <a:fld id="{E8F84BA3-E9F7-425C-8FCD-8EE20B2C47CA}" type="slidenum">
              <a:rPr lang="en-US" smtClean="0"/>
              <a:pPr>
                <a:defRPr/>
              </a:pPr>
              <a:t>‹nº›</a:t>
            </a:fld>
            <a:endParaRPr lang="en-US" dirty="0"/>
          </a:p>
        </p:txBody>
      </p:sp>
    </p:spTree>
    <p:extLst>
      <p:ext uri="{BB962C8B-B14F-4D97-AF65-F5344CB8AC3E}">
        <p14:creationId xmlns:p14="http://schemas.microsoft.com/office/powerpoint/2010/main" val="37306078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5E988D99-5A63-4A25-864A-8AEC03943F57}" type="datetimeFigureOut">
              <a:rPr lang="en-US">
                <a:solidFill>
                  <a:prstClr val="white"/>
                </a:solidFill>
              </a:rPr>
              <a:pPr>
                <a:defRPr/>
              </a:pPr>
              <a:t>4/12/2015</a:t>
            </a:fld>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EAC91A3-C150-4322-9614-DFECE591B6DD}" type="slidenum">
              <a:rPr lang="en-US">
                <a:solidFill>
                  <a:prstClr val="black">
                    <a:lumMod val="75000"/>
                    <a:lumOff val="25000"/>
                  </a:prstClr>
                </a:solidFill>
              </a:rPr>
              <a:pPr>
                <a:defRPr/>
              </a:pPr>
              <a:t>‹nº›</a:t>
            </a:fld>
            <a:endParaRPr lang="en-US" dirty="0">
              <a:solidFill>
                <a:prstClr val="black">
                  <a:lumMod val="75000"/>
                  <a:lumOff val="25000"/>
                </a:prstClr>
              </a:solidFill>
            </a:endParaRPr>
          </a:p>
        </p:txBody>
      </p:sp>
    </p:spTree>
    <p:extLst>
      <p:ext uri="{BB962C8B-B14F-4D97-AF65-F5344CB8AC3E}">
        <p14:creationId xmlns:p14="http://schemas.microsoft.com/office/powerpoint/2010/main" val="30933540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46304" y="6455664"/>
            <a:ext cx="2133600" cy="290259"/>
          </a:xfrm>
        </p:spPr>
        <p:txBody>
          <a:bodyPr/>
          <a:lstStyle>
            <a:lvl1pPr>
              <a:defRPr b="0">
                <a:solidFill>
                  <a:schemeClr val="bg1"/>
                </a:solidFill>
              </a:defRPr>
            </a:lvl1pPr>
          </a:lstStyle>
          <a:p>
            <a:pPr>
              <a:defRPr/>
            </a:pPr>
            <a:fld id="{4D9C3A7F-BAD1-4274-9850-B8083A682E80}" type="datetimeFigureOut">
              <a:rPr lang="en-US" smtClean="0">
                <a:solidFill>
                  <a:prstClr val="white"/>
                </a:solidFill>
              </a:rPr>
              <a:pPr>
                <a:defRPr/>
              </a:pPr>
              <a:t>4/12/2015</a:t>
            </a:fld>
            <a:endParaRPr lang="en-US" dirty="0">
              <a:solidFill>
                <a:prstClr val="white"/>
              </a:solidFill>
            </a:endParaRPr>
          </a:p>
        </p:txBody>
      </p:sp>
      <p:sp>
        <p:nvSpPr>
          <p:cNvPr id="6" name="Slide Number Placeholder 5"/>
          <p:cNvSpPr>
            <a:spLocks noGrp="1"/>
          </p:cNvSpPr>
          <p:nvPr>
            <p:ph type="sldNum" sz="quarter" idx="12"/>
          </p:nvPr>
        </p:nvSpPr>
        <p:spPr>
          <a:xfrm>
            <a:off x="6571488" y="6455664"/>
            <a:ext cx="2133600" cy="290259"/>
          </a:xfrm>
        </p:spPr>
        <p:txBody>
          <a:bodyPr/>
          <a:lstStyle>
            <a:lvl1pPr>
              <a:defRPr b="0">
                <a:solidFill>
                  <a:schemeClr val="bg1"/>
                </a:solidFill>
              </a:defRPr>
            </a:lvl1pPr>
          </a:lstStyle>
          <a:p>
            <a:pPr>
              <a:defRPr/>
            </a:pPr>
            <a:fld id="{6F19B78D-4FE7-4BF3-8083-084BCABAB73B}" type="slidenum">
              <a:rPr lang="en-US" smtClean="0">
                <a:solidFill>
                  <a:prstClr val="white"/>
                </a:solidFill>
              </a:rPr>
              <a:pPr>
                <a:defRPr/>
              </a:pPr>
              <a:t>‹nº›</a:t>
            </a:fld>
            <a:endParaRPr lang="en-US" dirty="0">
              <a:solidFill>
                <a:prstClr val="white"/>
              </a:solidFill>
            </a:endParaRPr>
          </a:p>
        </p:txBody>
      </p:sp>
    </p:spTree>
    <p:extLst>
      <p:ext uri="{BB962C8B-B14F-4D97-AF65-F5344CB8AC3E}">
        <p14:creationId xmlns:p14="http://schemas.microsoft.com/office/powerpoint/2010/main" val="13558856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3" name="Imagem 3" descr="Logofenasaude_completa copy.png"/>
          <p:cNvPicPr>
            <a:picLocks noChangeAspect="1"/>
          </p:cNvPicPr>
          <p:nvPr userDrawn="1"/>
        </p:nvPicPr>
        <p:blipFill>
          <a:blip r:embed="rId2" cstate="print"/>
          <a:srcRect/>
          <a:stretch>
            <a:fillRect/>
          </a:stretch>
        </p:blipFill>
        <p:spPr bwMode="auto">
          <a:xfrm>
            <a:off x="2571750" y="2571750"/>
            <a:ext cx="3824288" cy="1285875"/>
          </a:xfrm>
          <a:prstGeom prst="rect">
            <a:avLst/>
          </a:prstGeom>
          <a:noFill/>
          <a:ln w="9525">
            <a:noFill/>
            <a:miter lim="800000"/>
            <a:headEnd/>
            <a:tailEnd/>
          </a:ln>
        </p:spPr>
      </p:pic>
      <p:sp>
        <p:nvSpPr>
          <p:cNvPr id="4" name="Date Placeholder 3"/>
          <p:cNvSpPr>
            <a:spLocks noGrp="1"/>
          </p:cNvSpPr>
          <p:nvPr>
            <p:ph type="dt" sz="half" idx="10"/>
          </p:nvPr>
        </p:nvSpPr>
        <p:spPr/>
        <p:txBody>
          <a:bodyPr/>
          <a:lstStyle>
            <a:lvl1pPr>
              <a:defRPr/>
            </a:lvl1pPr>
          </a:lstStyle>
          <a:p>
            <a:pPr>
              <a:defRPr/>
            </a:pPr>
            <a:fld id="{4756C111-9E80-4179-985E-CA4051359772}" type="datetimeFigureOut">
              <a:rPr lang="en-US">
                <a:solidFill>
                  <a:prstClr val="white"/>
                </a:solidFill>
              </a:rPr>
              <a:pPr>
                <a:defRPr/>
              </a:pPr>
              <a:t>4/12/2015</a:t>
            </a:fld>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BF40F914-C392-4854-9C30-08E97312C7CE}" type="slidenum">
              <a:rPr lang="en-US">
                <a:solidFill>
                  <a:prstClr val="black">
                    <a:lumMod val="75000"/>
                    <a:lumOff val="25000"/>
                  </a:prstClr>
                </a:solidFill>
              </a:rPr>
              <a:pPr>
                <a:defRPr/>
              </a:pPr>
              <a:t>‹nº›</a:t>
            </a:fld>
            <a:endParaRPr lang="en-US" dirty="0">
              <a:solidFill>
                <a:prstClr val="black">
                  <a:lumMod val="75000"/>
                  <a:lumOff val="25000"/>
                </a:prstClr>
              </a:solidFill>
            </a:endParaRPr>
          </a:p>
        </p:txBody>
      </p:sp>
    </p:spTree>
    <p:extLst>
      <p:ext uri="{BB962C8B-B14F-4D97-AF65-F5344CB8AC3E}">
        <p14:creationId xmlns:p14="http://schemas.microsoft.com/office/powerpoint/2010/main" val="20044249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cstate="print"/>
          <a:srcRect l="107" t="46363"/>
          <a:stretch>
            <a:fillRect/>
          </a:stretch>
        </p:blipFill>
        <p:spPr bwMode="auto">
          <a:xfrm>
            <a:off x="0" y="0"/>
            <a:ext cx="9144000" cy="6858000"/>
          </a:xfrm>
          <a:prstGeom prst="rect">
            <a:avLst/>
          </a:prstGeom>
          <a:noFill/>
          <a:ln w="9525">
            <a:noFill/>
            <a:miter lim="800000"/>
            <a:headEnd/>
            <a:tailEnd/>
          </a:ln>
        </p:spPr>
      </p:pic>
      <p:sp>
        <p:nvSpPr>
          <p:cNvPr id="2" name="Date Placeholder 3"/>
          <p:cNvSpPr>
            <a:spLocks noGrp="1"/>
          </p:cNvSpPr>
          <p:nvPr>
            <p:ph type="dt" sz="half" idx="10"/>
          </p:nvPr>
        </p:nvSpPr>
        <p:spPr/>
        <p:txBody>
          <a:bodyPr/>
          <a:lstStyle>
            <a:lvl1pPr>
              <a:defRPr/>
            </a:lvl1pPr>
          </a:lstStyle>
          <a:p>
            <a:pPr>
              <a:defRPr/>
            </a:pPr>
            <a:fld id="{5EB570BF-77C7-4021-8274-956C34D53B58}" type="datetimeFigureOut">
              <a:rPr lang="en-US">
                <a:solidFill>
                  <a:prstClr val="white"/>
                </a:solidFill>
              </a:rPr>
              <a:pPr>
                <a:defRPr/>
              </a:pPr>
              <a:t>4/12/2015</a:t>
            </a:fld>
            <a:endParaRPr lang="en-US" dirty="0">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F0BD357D-5F44-4CE1-8E73-3D8A6A4654A1}" type="slidenum">
              <a:rPr lang="en-US">
                <a:solidFill>
                  <a:prstClr val="black">
                    <a:lumMod val="75000"/>
                    <a:lumOff val="25000"/>
                  </a:prstClr>
                </a:solidFill>
              </a:rPr>
              <a:pPr>
                <a:defRPr/>
              </a:pPr>
              <a:t>‹nº›</a:t>
            </a:fld>
            <a:endParaRPr lang="en-US" dirty="0">
              <a:solidFill>
                <a:prstClr val="black">
                  <a:lumMod val="75000"/>
                  <a:lumOff val="25000"/>
                </a:prstClr>
              </a:solidFill>
            </a:endParaRPr>
          </a:p>
        </p:txBody>
      </p:sp>
      <p:sp>
        <p:nvSpPr>
          <p:cNvPr id="6" name="Retângulo 5"/>
          <p:cNvSpPr/>
          <p:nvPr userDrawn="1"/>
        </p:nvSpPr>
        <p:spPr>
          <a:xfrm>
            <a:off x="0" y="6353299"/>
            <a:ext cx="9144000" cy="504701"/>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pt-BR">
              <a:solidFill>
                <a:prstClr val="white"/>
              </a:solidFill>
            </a:endParaRPr>
          </a:p>
        </p:txBody>
      </p:sp>
    </p:spTree>
    <p:extLst>
      <p:ext uri="{BB962C8B-B14F-4D97-AF65-F5344CB8AC3E}">
        <p14:creationId xmlns:p14="http://schemas.microsoft.com/office/powerpoint/2010/main" val="40905586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effectLst/>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1"/>
            <a:ext cx="5111751" cy="5853113"/>
          </a:xfrm>
        </p:spPr>
        <p:txBody>
          <a:bodyPr/>
          <a:lstStyle>
            <a:lvl1pPr>
              <a:defRPr sz="3200">
                <a:latin typeface="Tahoma" pitchFamily="34" charset="0"/>
                <a:cs typeface="Tahoma" pitchFamily="34" charset="0"/>
              </a:defRPr>
            </a:lvl1pPr>
            <a:lvl2pPr>
              <a:defRPr sz="2800">
                <a:latin typeface="Tahoma" pitchFamily="34" charset="0"/>
                <a:cs typeface="Tahoma" pitchFamily="34" charset="0"/>
              </a:defRPr>
            </a:lvl2pPr>
            <a:lvl3pPr>
              <a:defRPr sz="2400">
                <a:latin typeface="Tahoma" pitchFamily="34" charset="0"/>
                <a:cs typeface="Tahoma" pitchFamily="34" charset="0"/>
              </a:defRPr>
            </a:lvl3pPr>
            <a:lvl4pPr>
              <a:defRPr sz="2000">
                <a:latin typeface="Tahoma" pitchFamily="34" charset="0"/>
                <a:cs typeface="Tahoma" pitchFamily="34" charset="0"/>
              </a:defRPr>
            </a:lvl4pPr>
            <a:lvl5pPr>
              <a:defRPr sz="2000">
                <a:latin typeface="Tahoma" pitchFamily="34" charset="0"/>
                <a:cs typeface="Tahoma"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Date Placeholder 3"/>
          <p:cNvSpPr>
            <a:spLocks noGrp="1"/>
          </p:cNvSpPr>
          <p:nvPr>
            <p:ph type="dt" sz="half" idx="10"/>
          </p:nvPr>
        </p:nvSpPr>
        <p:spPr>
          <a:xfrm>
            <a:off x="457200" y="71438"/>
            <a:ext cx="2133600" cy="365125"/>
          </a:xfrm>
        </p:spPr>
        <p:txBody>
          <a:bodyPr/>
          <a:lstStyle>
            <a:lvl1pPr>
              <a:defRPr b="0">
                <a:solidFill>
                  <a:schemeClr val="accent6">
                    <a:lumMod val="50000"/>
                  </a:schemeClr>
                </a:solidFill>
              </a:defRPr>
            </a:lvl1pPr>
          </a:lstStyle>
          <a:p>
            <a:pPr>
              <a:defRPr/>
            </a:pPr>
            <a:fld id="{A0EDC187-C0B0-43A2-853D-4AA8C55117E5}" type="datetimeFigureOut">
              <a:rPr lang="en-US">
                <a:solidFill>
                  <a:srgbClr val="A5C249">
                    <a:lumMod val="50000"/>
                  </a:srgbClr>
                </a:solidFill>
              </a:rPr>
              <a:pPr>
                <a:defRPr/>
              </a:pPr>
              <a:t>4/12/2015</a:t>
            </a:fld>
            <a:endParaRPr lang="en-US" dirty="0">
              <a:solidFill>
                <a:srgbClr val="A5C249">
                  <a:lumMod val="50000"/>
                </a:srgbClr>
              </a:solidFill>
            </a:endParaRPr>
          </a:p>
        </p:txBody>
      </p:sp>
      <p:sp>
        <p:nvSpPr>
          <p:cNvPr id="9" name="Slide Number Placeholder 5"/>
          <p:cNvSpPr>
            <a:spLocks noGrp="1"/>
          </p:cNvSpPr>
          <p:nvPr>
            <p:ph type="sldNum" sz="quarter" idx="12"/>
          </p:nvPr>
        </p:nvSpPr>
        <p:spPr>
          <a:xfrm>
            <a:off x="6553200" y="71438"/>
            <a:ext cx="2133600" cy="365125"/>
          </a:xfrm>
        </p:spPr>
        <p:txBody>
          <a:bodyPr/>
          <a:lstStyle>
            <a:lvl1pPr>
              <a:defRPr b="0">
                <a:solidFill>
                  <a:schemeClr val="accent6">
                    <a:lumMod val="50000"/>
                  </a:schemeClr>
                </a:solidFill>
              </a:defRPr>
            </a:lvl1pPr>
          </a:lstStyle>
          <a:p>
            <a:pPr>
              <a:defRPr/>
            </a:pPr>
            <a:fld id="{29DD5788-3E21-4756-8859-AFFA009E4FFE}" type="slidenum">
              <a:rPr lang="en-US">
                <a:solidFill>
                  <a:srgbClr val="A5C249">
                    <a:lumMod val="50000"/>
                  </a:srgbClr>
                </a:solidFill>
              </a:rPr>
              <a:pPr>
                <a:defRPr/>
              </a:pPr>
              <a:t>‹nº›</a:t>
            </a:fld>
            <a:endParaRPr lang="en-US" dirty="0">
              <a:solidFill>
                <a:srgbClr val="A5C249">
                  <a:lumMod val="50000"/>
                </a:srgbClr>
              </a:solidFill>
            </a:endParaRPr>
          </a:p>
        </p:txBody>
      </p:sp>
    </p:spTree>
    <p:extLst>
      <p:ext uri="{BB962C8B-B14F-4D97-AF65-F5344CB8AC3E}">
        <p14:creationId xmlns:p14="http://schemas.microsoft.com/office/powerpoint/2010/main" val="31899786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effectLst/>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effectLst>
            <a:outerShdw blurRad="38100" dist="12700" dir="5400000" algn="ctr" rotWithShape="0">
              <a:schemeClr val="bg1">
                <a:alpha val="80000"/>
              </a:schemeClr>
            </a:outerShdw>
          </a:effectLst>
        </p:spPr>
        <p:txBody>
          <a:bodyPr vert="horz" lIns="91440" tIns="45720" rIns="91440" bIns="45720" rtlCol="0">
            <a:normAutofit/>
          </a:bodyPr>
          <a:lstStyle>
            <a:lvl1pPr marL="0" indent="0" algn="ctr" rtl="0" eaLnBrk="0" fontAlgn="base" hangingPunct="0">
              <a:spcBef>
                <a:spcPct val="20000"/>
              </a:spcBef>
              <a:spcAft>
                <a:spcPct val="0"/>
              </a:spcAft>
              <a:buFont typeface="Arial" charset="0"/>
              <a:buNone/>
              <a:defRPr lang="en-US" sz="2800" kern="1200" noProof="0">
                <a:solidFill>
                  <a:schemeClr val="tx1"/>
                </a:solidFill>
                <a:effectLst>
                  <a:outerShdw blurRad="38100" dist="38100" dir="2700000" algn="tl">
                    <a:srgbClr val="000000">
                      <a:alpha val="43137"/>
                    </a:srgbClr>
                  </a:outerShdw>
                </a:effectLst>
                <a:latin typeface="Tahoma" pitchFamily="34" charset="0"/>
                <a:ea typeface="+mn-ea"/>
                <a:cs typeface="Tahom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a:xfrm>
            <a:off x="457200" y="71438"/>
            <a:ext cx="2133600" cy="365125"/>
          </a:xfrm>
        </p:spPr>
        <p:txBody>
          <a:bodyPr/>
          <a:lstStyle>
            <a:lvl1pPr>
              <a:defRPr b="0">
                <a:solidFill>
                  <a:schemeClr val="accent6">
                    <a:lumMod val="50000"/>
                  </a:schemeClr>
                </a:solidFill>
              </a:defRPr>
            </a:lvl1pPr>
          </a:lstStyle>
          <a:p>
            <a:pPr>
              <a:defRPr/>
            </a:pPr>
            <a:fld id="{B91CEA27-E876-4033-9F1F-5E660E15A387}" type="datetimeFigureOut">
              <a:rPr lang="en-US">
                <a:solidFill>
                  <a:srgbClr val="A5C249">
                    <a:lumMod val="50000"/>
                  </a:srgbClr>
                </a:solidFill>
              </a:rPr>
              <a:pPr>
                <a:defRPr/>
              </a:pPr>
              <a:t>4/12/2015</a:t>
            </a:fld>
            <a:endParaRPr lang="en-US" dirty="0">
              <a:solidFill>
                <a:srgbClr val="A5C249">
                  <a:lumMod val="50000"/>
                </a:srgbClr>
              </a:solidFill>
            </a:endParaRPr>
          </a:p>
        </p:txBody>
      </p:sp>
      <p:sp>
        <p:nvSpPr>
          <p:cNvPr id="9" name="Slide Number Placeholder 5"/>
          <p:cNvSpPr>
            <a:spLocks noGrp="1"/>
          </p:cNvSpPr>
          <p:nvPr>
            <p:ph type="sldNum" sz="quarter" idx="12"/>
          </p:nvPr>
        </p:nvSpPr>
        <p:spPr>
          <a:xfrm>
            <a:off x="6553200" y="71438"/>
            <a:ext cx="2133600" cy="365125"/>
          </a:xfrm>
        </p:spPr>
        <p:txBody>
          <a:bodyPr/>
          <a:lstStyle>
            <a:lvl1pPr>
              <a:defRPr b="0">
                <a:solidFill>
                  <a:schemeClr val="accent6">
                    <a:lumMod val="50000"/>
                  </a:schemeClr>
                </a:solidFill>
              </a:defRPr>
            </a:lvl1pPr>
          </a:lstStyle>
          <a:p>
            <a:pPr>
              <a:defRPr/>
            </a:pPr>
            <a:fld id="{7E09F863-2976-40E8-8FB4-BF4FB066666D}" type="slidenum">
              <a:rPr lang="en-US">
                <a:solidFill>
                  <a:srgbClr val="A5C249">
                    <a:lumMod val="50000"/>
                  </a:srgbClr>
                </a:solidFill>
              </a:rPr>
              <a:pPr>
                <a:defRPr/>
              </a:pPr>
              <a:t>‹nº›</a:t>
            </a:fld>
            <a:endParaRPr lang="en-US" dirty="0">
              <a:solidFill>
                <a:srgbClr val="A5C249">
                  <a:lumMod val="50000"/>
                </a:srgbClr>
              </a:solidFill>
            </a:endParaRPr>
          </a:p>
        </p:txBody>
      </p:sp>
    </p:spTree>
    <p:extLst>
      <p:ext uri="{BB962C8B-B14F-4D97-AF65-F5344CB8AC3E}">
        <p14:creationId xmlns:p14="http://schemas.microsoft.com/office/powerpoint/2010/main" val="25764243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900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28671"/>
            <a:ext cx="7772400" cy="1470025"/>
          </a:xfrm>
          <a:effectLst>
            <a:outerShdw blurRad="38100" dist="25400" dir="5400000" algn="ctr" rotWithShape="0">
              <a:schemeClr val="bg1">
                <a:alpha val="80000"/>
              </a:schemeClr>
            </a:outerShdw>
            <a:reflection blurRad="6350" stA="52000" endA="300" endPos="35000" dir="5400000" sy="-100000" algn="bl" rotWithShape="0"/>
          </a:effectLst>
        </p:spPr>
        <p:txBody>
          <a:bodyPr vert="horz" wrap="square" lIns="91440" tIns="45720" rIns="91440" bIns="45720" numCol="1" anchor="ctr" anchorCtr="0" compatLnSpc="1">
            <a:normAutofit/>
          </a:bodyPr>
          <a:lstStyle>
            <a:lvl1pPr>
              <a:defRPr lang="en-US" sz="4000" b="1" kern="1200" cap="none" spc="0">
                <a:ln>
                  <a:noFill/>
                </a:ln>
                <a:solidFill>
                  <a:schemeClr val="accent6">
                    <a:lumMod val="50000"/>
                  </a:schemeClr>
                </a:solidFill>
                <a:effectLst/>
                <a:latin typeface="Trebuchet MS" pitchFamily="34" charset="0"/>
                <a:ea typeface="+mj-ea"/>
                <a:cs typeface="+mj-cs"/>
              </a:defRPr>
            </a:lvl1pPr>
          </a:lstStyle>
          <a:p>
            <a:pPr lvl="0" algn="ctr" rtl="0" eaLnBrk="0" fontAlgn="base" hangingPunct="0">
              <a:spcBef>
                <a:spcPct val="0"/>
              </a:spcBef>
              <a:spcAft>
                <a:spcPct val="0"/>
              </a:spcAft>
            </a:pPr>
            <a:r>
              <a:rPr lang="en-US" smtClean="0"/>
              <a:t>Click to edit Master title style</a:t>
            </a:r>
            <a:endParaRPr lang="en-US"/>
          </a:p>
        </p:txBody>
      </p:sp>
      <p:sp>
        <p:nvSpPr>
          <p:cNvPr id="3" name="Subtitle 2"/>
          <p:cNvSpPr>
            <a:spLocks noGrp="1"/>
          </p:cNvSpPr>
          <p:nvPr>
            <p:ph type="subTitle" idx="1"/>
          </p:nvPr>
        </p:nvSpPr>
        <p:spPr>
          <a:xfrm>
            <a:off x="642911" y="2500306"/>
            <a:ext cx="7858180" cy="1752600"/>
          </a:xfrm>
          <a:effectLst>
            <a:outerShdw blurRad="38100" dist="12700" dir="5400000" algn="ctr" rotWithShape="0">
              <a:schemeClr val="bg1">
                <a:alpha val="80000"/>
              </a:schemeClr>
            </a:outerShdw>
          </a:effectLst>
        </p:spPr>
        <p:txBody>
          <a:bodyPr vert="horz" lIns="91440" tIns="45720" rIns="91440" bIns="45720" rtlCol="0">
            <a:normAutofit/>
          </a:bodyPr>
          <a:lstStyle>
            <a:lvl1pPr marL="0" indent="0" algn="ctr" rtl="0" eaLnBrk="0" fontAlgn="base" hangingPunct="0">
              <a:spcBef>
                <a:spcPct val="20000"/>
              </a:spcBef>
              <a:spcAft>
                <a:spcPct val="0"/>
              </a:spcAft>
              <a:buFont typeface="Arial" charset="0"/>
              <a:buNone/>
              <a:defRPr lang="en-US" sz="2800" kern="1200" dirty="0">
                <a:solidFill>
                  <a:schemeClr val="tx1">
                    <a:lumMod val="65000"/>
                    <a:lumOff val="35000"/>
                  </a:schemeClr>
                </a:solidFill>
                <a:effectLst/>
                <a:latin typeface="Tahoma" pitchFamily="34" charset="0"/>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a:xfrm>
            <a:off x="457200" y="142875"/>
            <a:ext cx="2133600" cy="365125"/>
          </a:xfrm>
        </p:spPr>
        <p:txBody>
          <a:bodyPr/>
          <a:lstStyle>
            <a:lvl1pPr>
              <a:defRPr b="0">
                <a:solidFill>
                  <a:schemeClr val="accent6">
                    <a:lumMod val="50000"/>
                  </a:schemeClr>
                </a:solidFill>
                <a:latin typeface="Trebuchet MS" pitchFamily="34" charset="0"/>
              </a:defRPr>
            </a:lvl1pPr>
          </a:lstStyle>
          <a:p>
            <a:pPr>
              <a:defRPr/>
            </a:pPr>
            <a:fld id="{4C9A045E-A05A-486E-8522-113923D7740A}" type="datetime1">
              <a:rPr lang="en-US" smtClean="0"/>
              <a:pPr>
                <a:defRPr/>
              </a:pPr>
              <a:t>4/12/2015</a:t>
            </a:fld>
            <a:endParaRPr lang="en-US" dirty="0"/>
          </a:p>
        </p:txBody>
      </p:sp>
      <p:sp>
        <p:nvSpPr>
          <p:cNvPr id="8" name="Slide Number Placeholder 5"/>
          <p:cNvSpPr>
            <a:spLocks noGrp="1"/>
          </p:cNvSpPr>
          <p:nvPr>
            <p:ph type="sldNum" sz="quarter" idx="12"/>
          </p:nvPr>
        </p:nvSpPr>
        <p:spPr>
          <a:xfrm>
            <a:off x="6553200" y="142875"/>
            <a:ext cx="2133600" cy="365125"/>
          </a:xfrm>
        </p:spPr>
        <p:txBody>
          <a:bodyPr/>
          <a:lstStyle>
            <a:lvl1pPr>
              <a:defRPr b="0">
                <a:solidFill>
                  <a:schemeClr val="accent6">
                    <a:lumMod val="50000"/>
                  </a:schemeClr>
                </a:solidFill>
                <a:latin typeface="Trebuchet MS" pitchFamily="34" charset="0"/>
              </a:defRPr>
            </a:lvl1pPr>
          </a:lstStyle>
          <a:p>
            <a:pPr>
              <a:defRPr/>
            </a:pPr>
            <a:fld id="{E8F84BA3-E9F7-425C-8FCD-8EE20B2C47CA}" type="slidenum">
              <a:rPr lang="en-US" smtClean="0"/>
              <a:pPr>
                <a:defRPr/>
              </a:pPr>
              <a:t>‹nº›</a:t>
            </a:fld>
            <a:endParaRPr lang="en-US" dirty="0"/>
          </a:p>
        </p:txBody>
      </p:sp>
    </p:spTree>
    <p:extLst>
      <p:ext uri="{BB962C8B-B14F-4D97-AF65-F5344CB8AC3E}">
        <p14:creationId xmlns:p14="http://schemas.microsoft.com/office/powerpoint/2010/main" val="42633758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38100" dist="25400" dir="5400000" algn="ctr" rotWithShape="0">
              <a:schemeClr val="bg1">
                <a:alpha val="80000"/>
              </a:schemeClr>
            </a:outerShdw>
            <a:reflection blurRad="6350" stA="52000" endA="300" endPos="35000" dir="5400000" sy="-100000" algn="bl" rotWithShape="0"/>
          </a:effectLst>
        </p:spPr>
        <p:txBody>
          <a:bodyPr vert="horz" wrap="square" lIns="91440" tIns="45720" rIns="91440" bIns="45720" numCol="1" anchor="ctr" anchorCtr="0" compatLnSpc="1">
            <a:normAutofit/>
          </a:bodyPr>
          <a:lstStyle>
            <a:lvl1pPr>
              <a:defRPr lang="en-US" sz="4000" b="1" kern="1200" cap="none" spc="0">
                <a:ln>
                  <a:noFill/>
                </a:ln>
                <a:solidFill>
                  <a:schemeClr val="accent6">
                    <a:lumMod val="50000"/>
                  </a:schemeClr>
                </a:solidFill>
                <a:effectLst/>
                <a:latin typeface="Trebuchet MS" pitchFamily="34" charset="0"/>
                <a:ea typeface="+mj-ea"/>
                <a:cs typeface="+mj-cs"/>
              </a:defRPr>
            </a:lvl1pPr>
          </a:lstStyle>
          <a:p>
            <a:pPr lvl="0" algn="ctr" rtl="0" eaLnBrk="0" fontAlgn="base" hangingPunct="0">
              <a:spcBef>
                <a:spcPct val="0"/>
              </a:spcBef>
              <a:spcAft>
                <a:spcPct val="0"/>
              </a:spcAft>
            </a:pPr>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B66F7343-3551-4B7B-9A28-BC3D1E169B9E}" type="datetime1">
              <a:rPr lang="en-US" smtClean="0"/>
              <a:pPr>
                <a:defRPr/>
              </a:pPr>
              <a:t>4/12/2015</a:t>
            </a:fld>
            <a:endParaRPr lang="en-US" dirty="0"/>
          </a:p>
        </p:txBody>
      </p:sp>
      <p:sp>
        <p:nvSpPr>
          <p:cNvPr id="4" name="Footer Placeholder 3"/>
          <p:cNvSpPr>
            <a:spLocks noGrp="1"/>
          </p:cNvSpPr>
          <p:nvPr>
            <p:ph type="ftr" sz="quarter" idx="11"/>
          </p:nvPr>
        </p:nvSpPr>
        <p:spPr>
          <a:xfrm>
            <a:off x="3124200" y="6453336"/>
            <a:ext cx="2895600" cy="268139"/>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F2A3F80-D3CB-48E5-8DC1-C5BF6F506475}" type="slidenum">
              <a:rPr lang="en-US" smtClean="0"/>
              <a:pPr>
                <a:defRPr/>
              </a:pPr>
              <a:t>‹nº›</a:t>
            </a:fld>
            <a:endParaRPr lang="en-US" dirty="0"/>
          </a:p>
        </p:txBody>
      </p:sp>
    </p:spTree>
    <p:extLst>
      <p:ext uri="{BB962C8B-B14F-4D97-AF65-F5344CB8AC3E}">
        <p14:creationId xmlns:p14="http://schemas.microsoft.com/office/powerpoint/2010/main" val="7094074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2918"/>
            <a:ext cx="7772400" cy="1470025"/>
          </a:xfrm>
          <a:effectLst>
            <a:outerShdw blurRad="38100" dist="25400" dir="5400000" algn="ctr" rotWithShape="0">
              <a:schemeClr val="bg1">
                <a:alpha val="80000"/>
              </a:schemeClr>
            </a:outerShdw>
            <a:reflection blurRad="6350" stA="52000" endA="300" endPos="35000" dir="5400000" sy="-100000" algn="bl" rotWithShape="0"/>
          </a:effectLst>
        </p:spPr>
        <p:txBody>
          <a:bodyPr vert="horz" wrap="square" lIns="91440" tIns="45720" rIns="91440" bIns="45720" numCol="1" anchor="ctr" anchorCtr="0" compatLnSpc="1">
            <a:normAutofit/>
          </a:bodyPr>
          <a:lstStyle>
            <a:lvl1pPr>
              <a:defRPr lang="en-US" sz="4000" b="1" kern="1200" cap="none" spc="0" dirty="0">
                <a:ln>
                  <a:noFill/>
                </a:ln>
                <a:solidFill>
                  <a:schemeClr val="accent6">
                    <a:lumMod val="50000"/>
                  </a:schemeClr>
                </a:solidFill>
                <a:effectLst/>
                <a:latin typeface="Trebuchet MS" pitchFamily="34" charset="0"/>
                <a:ea typeface="+mj-ea"/>
                <a:cs typeface="+mj-cs"/>
              </a:defRPr>
            </a:lvl1pPr>
          </a:lstStyle>
          <a:p>
            <a:pPr lvl="0" algn="ctr" rtl="0" eaLnBrk="0" fontAlgn="base" hangingPunct="0">
              <a:spcBef>
                <a:spcPct val="0"/>
              </a:spcBef>
              <a:spcAft>
                <a:spcPct val="0"/>
              </a:spcAft>
            </a:pPr>
            <a:r>
              <a:rPr lang="en-US" dirty="0" smtClean="0"/>
              <a:t>Click to edit Master title style</a:t>
            </a:r>
            <a:endParaRPr lang="en-US" dirty="0"/>
          </a:p>
        </p:txBody>
      </p:sp>
      <p:sp>
        <p:nvSpPr>
          <p:cNvPr id="3" name="Subtitle 2"/>
          <p:cNvSpPr>
            <a:spLocks noGrp="1"/>
          </p:cNvSpPr>
          <p:nvPr>
            <p:ph type="subTitle" idx="1"/>
          </p:nvPr>
        </p:nvSpPr>
        <p:spPr>
          <a:xfrm>
            <a:off x="642911" y="2000240"/>
            <a:ext cx="7858180" cy="1752600"/>
          </a:xfrm>
          <a:effectLst>
            <a:outerShdw blurRad="38100" dist="12700" dir="5400000" algn="ctr" rotWithShape="0">
              <a:schemeClr val="bg1">
                <a:alpha val="80000"/>
              </a:schemeClr>
            </a:outerShdw>
          </a:effectLst>
        </p:spPr>
        <p:txBody>
          <a:bodyPr vert="horz" lIns="91440" tIns="45720" rIns="91440" bIns="45720" rtlCol="0">
            <a:normAutofit/>
          </a:bodyPr>
          <a:lstStyle>
            <a:lvl1pPr marL="0" indent="0" algn="ctr" rtl="0" eaLnBrk="0" fontAlgn="base" hangingPunct="0">
              <a:spcBef>
                <a:spcPct val="20000"/>
              </a:spcBef>
              <a:spcAft>
                <a:spcPct val="0"/>
              </a:spcAft>
              <a:buFont typeface="Arial" charset="0"/>
              <a:buNone/>
              <a:defRPr lang="en-US" sz="2800" kern="1200" dirty="0">
                <a:solidFill>
                  <a:schemeClr val="tx1">
                    <a:lumMod val="65000"/>
                    <a:lumOff val="35000"/>
                  </a:schemeClr>
                </a:solidFill>
                <a:effectLst/>
                <a:latin typeface="Tahoma" pitchFamily="34" charset="0"/>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41185D59-FC5A-484A-89AA-47DD46898C02}" type="datetime1">
              <a:rPr lang="en-US" smtClean="0"/>
              <a:pPr>
                <a:defRPr/>
              </a:pPr>
              <a:t>4/12/2015</a:t>
            </a:fld>
            <a:endParaRPr lang="en-US" dirty="0"/>
          </a:p>
        </p:txBody>
      </p:sp>
      <p:sp>
        <p:nvSpPr>
          <p:cNvPr id="7" name="Footer Placeholder 4"/>
          <p:cNvSpPr>
            <a:spLocks noGrp="1"/>
          </p:cNvSpPr>
          <p:nvPr>
            <p:ph type="ftr" sz="quarter" idx="11"/>
          </p:nvPr>
        </p:nvSpPr>
        <p:spPr>
          <a:xfrm>
            <a:off x="3124200" y="6453336"/>
            <a:ext cx="2895600" cy="268139"/>
          </a:xfrm>
          <a:prstGeom prst="rect">
            <a:avLst/>
          </a:prstGeom>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EF22737E-1CBE-42AA-9A05-DC35639AFFA2}" type="slidenum">
              <a:rPr lang="en-US"/>
              <a:pPr>
                <a:defRPr/>
              </a:pPr>
              <a:t>‹nº›</a:t>
            </a:fld>
            <a:endParaRPr lang="en-US" dirty="0"/>
          </a:p>
        </p:txBody>
      </p:sp>
    </p:spTree>
    <p:extLst>
      <p:ext uri="{BB962C8B-B14F-4D97-AF65-F5344CB8AC3E}">
        <p14:creationId xmlns:p14="http://schemas.microsoft.com/office/powerpoint/2010/main" val="18996684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28671"/>
            <a:ext cx="7772400" cy="1470025"/>
          </a:xfrm>
          <a:effectLst>
            <a:outerShdw blurRad="38100" dist="25400" dir="5400000" algn="ctr" rotWithShape="0">
              <a:schemeClr val="bg1">
                <a:alpha val="80000"/>
              </a:schemeClr>
            </a:outerShdw>
            <a:reflection blurRad="6350" stA="52000" endA="300" endPos="35000" dir="5400000" sy="-100000" algn="bl" rotWithShape="0"/>
          </a:effectLst>
        </p:spPr>
        <p:txBody>
          <a:bodyPr vert="horz" wrap="square" lIns="91440" tIns="45720" rIns="91440" bIns="45720" numCol="1" anchor="ctr" anchorCtr="0" compatLnSpc="1">
            <a:normAutofit/>
          </a:bodyPr>
          <a:lstStyle>
            <a:lvl1pPr>
              <a:defRPr lang="en-US" sz="4000" b="1" kern="1200" cap="none" spc="0" dirty="0">
                <a:ln>
                  <a:noFill/>
                </a:ln>
                <a:solidFill>
                  <a:schemeClr val="accent6">
                    <a:lumMod val="50000"/>
                  </a:schemeClr>
                </a:solidFill>
                <a:effectLst/>
                <a:latin typeface="Trebuchet MS" pitchFamily="34" charset="0"/>
                <a:ea typeface="+mj-ea"/>
                <a:cs typeface="+mj-cs"/>
              </a:defRPr>
            </a:lvl1pPr>
          </a:lstStyle>
          <a:p>
            <a:pPr lvl="0" algn="ctr" rtl="0" eaLnBrk="0" fontAlgn="base" hangingPunct="0">
              <a:spcBef>
                <a:spcPct val="0"/>
              </a:spcBef>
              <a:spcAft>
                <a:spcPct val="0"/>
              </a:spcAft>
            </a:pPr>
            <a:r>
              <a:rPr lang="en-US" dirty="0" smtClean="0"/>
              <a:t>Click to edit Master title style</a:t>
            </a:r>
            <a:endParaRPr lang="en-US" dirty="0"/>
          </a:p>
        </p:txBody>
      </p:sp>
      <p:sp>
        <p:nvSpPr>
          <p:cNvPr id="3" name="Subtitle 2"/>
          <p:cNvSpPr>
            <a:spLocks noGrp="1"/>
          </p:cNvSpPr>
          <p:nvPr>
            <p:ph type="subTitle" idx="1"/>
          </p:nvPr>
        </p:nvSpPr>
        <p:spPr>
          <a:xfrm>
            <a:off x="642911" y="2500306"/>
            <a:ext cx="7858180" cy="1752600"/>
          </a:xfrm>
          <a:effectLst>
            <a:outerShdw blurRad="38100" dist="12700" dir="5400000" algn="ctr" rotWithShape="0">
              <a:schemeClr val="bg1">
                <a:alpha val="80000"/>
              </a:schemeClr>
            </a:outerShdw>
          </a:effectLst>
        </p:spPr>
        <p:txBody>
          <a:bodyPr vert="horz" lIns="91440" tIns="45720" rIns="91440" bIns="45720" rtlCol="0">
            <a:normAutofit/>
          </a:bodyPr>
          <a:lstStyle>
            <a:lvl1pPr marL="0" indent="0" algn="ctr" rtl="0" eaLnBrk="0" fontAlgn="base" hangingPunct="0">
              <a:spcBef>
                <a:spcPct val="20000"/>
              </a:spcBef>
              <a:spcAft>
                <a:spcPct val="0"/>
              </a:spcAft>
              <a:buFont typeface="Arial" charset="0"/>
              <a:buNone/>
              <a:defRPr lang="en-US" sz="2800" kern="1200" dirty="0">
                <a:solidFill>
                  <a:schemeClr val="tx1">
                    <a:lumMod val="65000"/>
                    <a:lumOff val="35000"/>
                  </a:schemeClr>
                </a:solidFill>
                <a:effectLst/>
                <a:latin typeface="Tahoma" pitchFamily="34" charset="0"/>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E49FB27C-7A9A-4F58-B462-97BFD1334C6A}" type="datetime1">
              <a:rPr lang="en-US" smtClean="0"/>
              <a:pPr>
                <a:defRPr/>
              </a:pPr>
              <a:t>4/12/2015</a:t>
            </a:fld>
            <a:endParaRPr lang="en-US" dirty="0"/>
          </a:p>
        </p:txBody>
      </p:sp>
      <p:sp>
        <p:nvSpPr>
          <p:cNvPr id="5" name="Footer Placeholder 4"/>
          <p:cNvSpPr>
            <a:spLocks noGrp="1"/>
          </p:cNvSpPr>
          <p:nvPr>
            <p:ph type="ftr" sz="quarter" idx="11"/>
          </p:nvPr>
        </p:nvSpPr>
        <p:spPr>
          <a:xfrm>
            <a:off x="3124200" y="6453336"/>
            <a:ext cx="2895600" cy="268139"/>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9676DBC-02FF-4807-A52F-838C8FD9007D}" type="slidenum">
              <a:rPr lang="en-US"/>
              <a:pPr>
                <a:defRPr/>
              </a:pPr>
              <a:t>‹nº›</a:t>
            </a:fld>
            <a:endParaRPr lang="en-US" dirty="0"/>
          </a:p>
        </p:txBody>
      </p:sp>
    </p:spTree>
    <p:extLst>
      <p:ext uri="{BB962C8B-B14F-4D97-AF65-F5344CB8AC3E}">
        <p14:creationId xmlns:p14="http://schemas.microsoft.com/office/powerpoint/2010/main" val="40169606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38100" dist="25400" dir="5400000" algn="ctr" rotWithShape="0">
              <a:schemeClr val="bg1">
                <a:alpha val="80000"/>
              </a:schemeClr>
            </a:outerShdw>
            <a:reflection blurRad="6350" stA="52000" endA="300" endPos="35000" dir="5400000" sy="-100000" algn="bl" rotWithShape="0"/>
          </a:effectLst>
        </p:spPr>
        <p:txBody>
          <a:bodyPr vert="horz" wrap="square" lIns="91440" tIns="45720" rIns="91440" bIns="45720" numCol="1" anchor="ctr" anchorCtr="0" compatLnSpc="1">
            <a:normAutofit/>
          </a:bodyPr>
          <a:lstStyle>
            <a:lvl1pPr>
              <a:defRPr lang="en-US" sz="4000" b="1" kern="1200" cap="none" spc="0">
                <a:ln>
                  <a:noFill/>
                </a:ln>
                <a:solidFill>
                  <a:schemeClr val="accent6">
                    <a:lumMod val="50000"/>
                  </a:schemeClr>
                </a:solidFill>
                <a:effectLst/>
                <a:latin typeface="Trebuchet MS" pitchFamily="34" charset="0"/>
                <a:ea typeface="+mj-ea"/>
                <a:cs typeface="+mj-cs"/>
              </a:defRPr>
            </a:lvl1pPr>
          </a:lstStyle>
          <a:p>
            <a:pPr lvl="0" algn="ctr" rtl="0" eaLnBrk="0" fontAlgn="base" hangingPunct="0">
              <a:spcBef>
                <a:spcPct val="0"/>
              </a:spcBef>
              <a:spcAft>
                <a:spcPct val="0"/>
              </a:spcAft>
            </a:pPr>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a:xfrm>
            <a:off x="124691" y="6456218"/>
            <a:ext cx="2133600" cy="279545"/>
          </a:xfrm>
        </p:spPr>
        <p:txBody>
          <a:bodyPr/>
          <a:lstStyle>
            <a:lvl1pPr>
              <a:defRPr b="0">
                <a:solidFill>
                  <a:schemeClr val="bg1"/>
                </a:solidFill>
              </a:defRPr>
            </a:lvl1pPr>
          </a:lstStyle>
          <a:p>
            <a:pPr>
              <a:defRPr/>
            </a:pPr>
            <a:fld id="{F3483B58-75C2-49FC-9E44-7291016B51BB}" type="datetime1">
              <a:rPr lang="en-US" smtClean="0"/>
              <a:pPr>
                <a:defRPr/>
              </a:pPr>
              <a:t>4/12/2015</a:t>
            </a:fld>
            <a:endParaRPr lang="en-US" dirty="0"/>
          </a:p>
        </p:txBody>
      </p:sp>
      <p:sp>
        <p:nvSpPr>
          <p:cNvPr id="8" name="Slide Number Placeholder 5"/>
          <p:cNvSpPr>
            <a:spLocks noGrp="1"/>
          </p:cNvSpPr>
          <p:nvPr>
            <p:ph type="sldNum" sz="quarter" idx="12"/>
          </p:nvPr>
        </p:nvSpPr>
        <p:spPr>
          <a:xfrm>
            <a:off x="6627091" y="6456218"/>
            <a:ext cx="2133600" cy="279545"/>
          </a:xfrm>
        </p:spPr>
        <p:txBody>
          <a:bodyPr/>
          <a:lstStyle>
            <a:lvl1pPr>
              <a:defRPr b="0">
                <a:solidFill>
                  <a:schemeClr val="tx1">
                    <a:lumMod val="75000"/>
                    <a:lumOff val="25000"/>
                  </a:schemeClr>
                </a:solidFill>
              </a:defRPr>
            </a:lvl1pPr>
          </a:lstStyle>
          <a:p>
            <a:pPr>
              <a:defRPr/>
            </a:pPr>
            <a:fld id="{1C5BC6D5-8F22-4451-B6C0-258309E05DDC}" type="slidenum">
              <a:rPr lang="en-US" smtClean="0"/>
              <a:pPr>
                <a:defRPr/>
              </a:pPr>
              <a:t>‹nº›</a:t>
            </a:fld>
            <a:endParaRPr lang="en-US" dirty="0"/>
          </a:p>
        </p:txBody>
      </p:sp>
    </p:spTree>
    <p:extLst>
      <p:ext uri="{BB962C8B-B14F-4D97-AF65-F5344CB8AC3E}">
        <p14:creationId xmlns:p14="http://schemas.microsoft.com/office/powerpoint/2010/main" val="11013423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image" Target="../media/image1.png"/><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5" cstate="print"/>
          <a:srcRect l="107" t="46363" r="86132" b="43715"/>
          <a:stretch>
            <a:fillRect/>
          </a:stretch>
        </p:blipFill>
        <p:spPr bwMode="auto">
          <a:xfrm>
            <a:off x="0" y="0"/>
            <a:ext cx="1259632" cy="1268760"/>
          </a:xfrm>
          <a:prstGeom prst="rect">
            <a:avLst/>
          </a:prstGeom>
          <a:noFill/>
          <a:ln w="9525">
            <a:noFill/>
            <a:miter lim="800000"/>
            <a:headEnd/>
            <a:tailEnd/>
          </a:ln>
        </p:spPr>
      </p:pic>
      <p:sp>
        <p:nvSpPr>
          <p:cNvPr id="12" name="Retângulo 11"/>
          <p:cNvSpPr/>
          <p:nvPr/>
        </p:nvSpPr>
        <p:spPr>
          <a:xfrm>
            <a:off x="621536" y="637314"/>
            <a:ext cx="671924"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itle Placeholder 1"/>
          <p:cNvSpPr>
            <a:spLocks noGrp="1"/>
          </p:cNvSpPr>
          <p:nvPr>
            <p:ph type="title"/>
          </p:nvPr>
        </p:nvSpPr>
        <p:spPr>
          <a:xfrm>
            <a:off x="1237672" y="0"/>
            <a:ext cx="7906327" cy="637309"/>
          </a:xfrm>
          <a:prstGeom prst="rect">
            <a:avLst/>
          </a:prstGeom>
          <a:effectLst>
            <a:outerShdw blurRad="38100" dist="25400" dir="5400000" algn="ctr" rotWithShape="0">
              <a:schemeClr val="bg1">
                <a:alpha val="80000"/>
              </a:schemeClr>
            </a:outerShdw>
            <a:reflection blurRad="6350" stA="52000" endA="300" endPos="35000" dir="5400000" sy="-100000" algn="bl" rotWithShape="0"/>
          </a:effectLst>
        </p:spPr>
        <p:txBody>
          <a:bodyPr vert="horz" wrap="square" lIns="91440" tIns="45720" rIns="91440" bIns="45720" numCol="1" anchor="ctr" anchorCtr="0" compatLnSpc="1">
            <a:normAutofit/>
          </a:bodyPr>
          <a:lstStyle/>
          <a:p>
            <a:pPr lvl="0" algn="ctr" rtl="0" eaLnBrk="0" fontAlgn="base" hangingPunct="0">
              <a:spcBef>
                <a:spcPct val="0"/>
              </a:spcBef>
              <a:spcAft>
                <a:spcPct val="0"/>
              </a:spcAft>
            </a:pPr>
            <a:r>
              <a:rPr lang="en-US" dirty="0" smtClean="0"/>
              <a:t>Click to edit Master title style</a:t>
            </a:r>
          </a:p>
        </p:txBody>
      </p:sp>
      <p:sp>
        <p:nvSpPr>
          <p:cNvPr id="3" name="Text Placeholder 2"/>
          <p:cNvSpPr>
            <a:spLocks noGrp="1"/>
          </p:cNvSpPr>
          <p:nvPr>
            <p:ph type="body" idx="1"/>
          </p:nvPr>
        </p:nvSpPr>
        <p:spPr>
          <a:xfrm>
            <a:off x="946728" y="997527"/>
            <a:ext cx="7938654" cy="5098473"/>
          </a:xfrm>
          <a:prstGeom prst="rect">
            <a:avLst/>
          </a:prstGeom>
          <a:effectLst>
            <a:outerShdw blurRad="38100" dist="12700" dir="5400000" algn="ctr" rotWithShape="0">
              <a:schemeClr val="bg1">
                <a:alpha val="80000"/>
              </a:schemeClr>
            </a:outerShdw>
          </a:effectLst>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7504" y="6453336"/>
            <a:ext cx="2133600" cy="293117"/>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Trebuchet MS" pitchFamily="34" charset="0"/>
              </a:defRPr>
            </a:lvl1pPr>
          </a:lstStyle>
          <a:p>
            <a:pPr>
              <a:defRPr/>
            </a:pPr>
            <a:fld id="{586CE5AE-747E-42AA-B339-6111E5F501DE}" type="datetime1">
              <a:rPr lang="en-US" smtClean="0"/>
              <a:pPr>
                <a:defRPr/>
              </a:pPr>
              <a:t>4/12/2015</a:t>
            </a:fld>
            <a:endParaRPr lang="en-US" dirty="0"/>
          </a:p>
        </p:txBody>
      </p:sp>
      <p:sp>
        <p:nvSpPr>
          <p:cNvPr id="6" name="Slide Number Placeholder 5"/>
          <p:cNvSpPr>
            <a:spLocks noGrp="1"/>
          </p:cNvSpPr>
          <p:nvPr>
            <p:ph type="sldNum" sz="quarter" idx="4"/>
          </p:nvPr>
        </p:nvSpPr>
        <p:spPr>
          <a:xfrm>
            <a:off x="6660232" y="6453336"/>
            <a:ext cx="2133600" cy="268139"/>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Trebuchet MS" pitchFamily="34" charset="0"/>
              </a:defRPr>
            </a:lvl1pPr>
          </a:lstStyle>
          <a:p>
            <a:pPr>
              <a:defRPr/>
            </a:pPr>
            <a:fld id="{8F2A3F80-D3CB-48E5-8DC1-C5BF6F506475}" type="slidenum">
              <a:rPr lang="en-US" smtClean="0"/>
              <a:pPr>
                <a:defRPr/>
              </a:pPr>
              <a:t>‹nº›</a:t>
            </a:fld>
            <a:endParaRPr lang="en-US" dirty="0"/>
          </a:p>
        </p:txBody>
      </p:sp>
    </p:spTree>
    <p:extLst>
      <p:ext uri="{BB962C8B-B14F-4D97-AF65-F5344CB8AC3E}">
        <p14:creationId xmlns:p14="http://schemas.microsoft.com/office/powerpoint/2010/main" val="1585186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iming>
    <p:tnLst>
      <p:par>
        <p:cTn id="1" dur="indefinite" restart="never" nodeType="tmRoot"/>
      </p:par>
    </p:tnLst>
  </p:timing>
  <p:hf hdr="0" ftr="0" dt="0"/>
  <p:txStyles>
    <p:titleStyle>
      <a:lvl1pPr algn="r" rtl="0" eaLnBrk="0" fontAlgn="base" hangingPunct="0">
        <a:spcBef>
          <a:spcPct val="0"/>
        </a:spcBef>
        <a:spcAft>
          <a:spcPct val="0"/>
        </a:spcAft>
        <a:defRPr lang="en-US" sz="4000" b="1" kern="1200" cap="none" spc="0" dirty="0" smtClean="0">
          <a:ln>
            <a:noFill/>
          </a:ln>
          <a:solidFill>
            <a:schemeClr val="accent6">
              <a:lumMod val="50000"/>
            </a:schemeClr>
          </a:solidFill>
          <a:effectLst/>
          <a:latin typeface="Trebuchet MS" pitchFamily="34" charset="0"/>
          <a:ea typeface="+mj-ea"/>
          <a:cs typeface="+mj-cs"/>
        </a:defRPr>
      </a:lvl1pPr>
      <a:lvl2pPr algn="ctr" rtl="0" eaLnBrk="0" fontAlgn="base" hangingPunct="0">
        <a:spcBef>
          <a:spcPct val="0"/>
        </a:spcBef>
        <a:spcAft>
          <a:spcPct val="0"/>
        </a:spcAft>
        <a:defRPr sz="4000" b="1">
          <a:solidFill>
            <a:schemeClr val="tx1"/>
          </a:solidFill>
          <a:latin typeface="Georgia" pitchFamily="18" charset="0"/>
        </a:defRPr>
      </a:lvl2pPr>
      <a:lvl3pPr algn="ctr" rtl="0" eaLnBrk="0" fontAlgn="base" hangingPunct="0">
        <a:spcBef>
          <a:spcPct val="0"/>
        </a:spcBef>
        <a:spcAft>
          <a:spcPct val="0"/>
        </a:spcAft>
        <a:defRPr sz="4000" b="1">
          <a:solidFill>
            <a:schemeClr val="tx1"/>
          </a:solidFill>
          <a:latin typeface="Georgia" pitchFamily="18" charset="0"/>
        </a:defRPr>
      </a:lvl3pPr>
      <a:lvl4pPr algn="ctr" rtl="0" eaLnBrk="0" fontAlgn="base" hangingPunct="0">
        <a:spcBef>
          <a:spcPct val="0"/>
        </a:spcBef>
        <a:spcAft>
          <a:spcPct val="0"/>
        </a:spcAft>
        <a:defRPr sz="4000" b="1">
          <a:solidFill>
            <a:schemeClr val="tx1"/>
          </a:solidFill>
          <a:latin typeface="Georgia" pitchFamily="18" charset="0"/>
        </a:defRPr>
      </a:lvl4pPr>
      <a:lvl5pPr algn="ctr" rtl="0" eaLnBrk="0" fontAlgn="base" hangingPunct="0">
        <a:spcBef>
          <a:spcPct val="0"/>
        </a:spcBef>
        <a:spcAft>
          <a:spcPct val="0"/>
        </a:spcAft>
        <a:defRPr sz="4000" b="1">
          <a:solidFill>
            <a:schemeClr val="tx1"/>
          </a:solidFill>
          <a:latin typeface="Georgia" pitchFamily="18" charset="0"/>
        </a:defRPr>
      </a:lvl5pPr>
      <a:lvl6pPr marL="457200" algn="ctr" rtl="0" fontAlgn="base">
        <a:spcBef>
          <a:spcPct val="0"/>
        </a:spcBef>
        <a:spcAft>
          <a:spcPct val="0"/>
        </a:spcAft>
        <a:defRPr sz="4000" b="1">
          <a:solidFill>
            <a:schemeClr val="tx1"/>
          </a:solidFill>
          <a:latin typeface="Georgia" pitchFamily="18" charset="0"/>
        </a:defRPr>
      </a:lvl6pPr>
      <a:lvl7pPr marL="914400" algn="ctr" rtl="0" fontAlgn="base">
        <a:spcBef>
          <a:spcPct val="0"/>
        </a:spcBef>
        <a:spcAft>
          <a:spcPct val="0"/>
        </a:spcAft>
        <a:defRPr sz="4000" b="1">
          <a:solidFill>
            <a:schemeClr val="tx1"/>
          </a:solidFill>
          <a:latin typeface="Georgia" pitchFamily="18" charset="0"/>
        </a:defRPr>
      </a:lvl7pPr>
      <a:lvl8pPr marL="1371600" algn="ctr" rtl="0" fontAlgn="base">
        <a:spcBef>
          <a:spcPct val="0"/>
        </a:spcBef>
        <a:spcAft>
          <a:spcPct val="0"/>
        </a:spcAft>
        <a:defRPr sz="4000" b="1">
          <a:solidFill>
            <a:schemeClr val="tx1"/>
          </a:solidFill>
          <a:latin typeface="Georgia" pitchFamily="18" charset="0"/>
        </a:defRPr>
      </a:lvl8pPr>
      <a:lvl9pPr marL="1828800" algn="ctr" rtl="0" fontAlgn="base">
        <a:spcBef>
          <a:spcPct val="0"/>
        </a:spcBef>
        <a:spcAft>
          <a:spcPct val="0"/>
        </a:spcAft>
        <a:defRPr sz="4000" b="1">
          <a:solidFill>
            <a:schemeClr val="tx1"/>
          </a:solidFill>
          <a:latin typeface="Georgia"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lumMod val="65000"/>
              <a:lumOff val="35000"/>
            </a:schemeClr>
          </a:solidFill>
          <a:effectLst/>
          <a:latin typeface="Trebuchet MS"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lumMod val="65000"/>
              <a:lumOff val="35000"/>
            </a:schemeClr>
          </a:solidFill>
          <a:effectLst/>
          <a:latin typeface="Trebuchet MS"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lumMod val="65000"/>
              <a:lumOff val="35000"/>
            </a:schemeClr>
          </a:solidFill>
          <a:effectLst/>
          <a:latin typeface="Trebuchet MS"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lumMod val="65000"/>
              <a:lumOff val="35000"/>
            </a:schemeClr>
          </a:solidFill>
          <a:effectLst/>
          <a:latin typeface="Trebuchet MS"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lumMod val="65000"/>
              <a:lumOff val="35000"/>
            </a:schemeClr>
          </a:solidFill>
          <a:effectLst/>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5" cstate="print"/>
          <a:srcRect l="107" t="46363" r="86132" b="43715"/>
          <a:stretch>
            <a:fillRect/>
          </a:stretch>
        </p:blipFill>
        <p:spPr bwMode="auto">
          <a:xfrm>
            <a:off x="-8280" y="0"/>
            <a:ext cx="1259632" cy="1268760"/>
          </a:xfrm>
          <a:prstGeom prst="rect">
            <a:avLst/>
          </a:prstGeom>
          <a:noFill/>
          <a:ln w="9525">
            <a:noFill/>
            <a:miter lim="800000"/>
            <a:headEnd/>
            <a:tailEnd/>
          </a:ln>
        </p:spPr>
      </p:pic>
      <p:sp>
        <p:nvSpPr>
          <p:cNvPr id="12" name="Retângulo 11"/>
          <p:cNvSpPr/>
          <p:nvPr/>
        </p:nvSpPr>
        <p:spPr>
          <a:xfrm>
            <a:off x="621536" y="637314"/>
            <a:ext cx="671924"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pt-BR" dirty="0">
              <a:solidFill>
                <a:prstClr val="white"/>
              </a:solidFill>
            </a:endParaRPr>
          </a:p>
        </p:txBody>
      </p:sp>
      <p:sp>
        <p:nvSpPr>
          <p:cNvPr id="2" name="Title Placeholder 1"/>
          <p:cNvSpPr>
            <a:spLocks noGrp="1"/>
          </p:cNvSpPr>
          <p:nvPr>
            <p:ph type="title"/>
          </p:nvPr>
        </p:nvSpPr>
        <p:spPr>
          <a:xfrm>
            <a:off x="1237672" y="0"/>
            <a:ext cx="7906327" cy="637309"/>
          </a:xfrm>
          <a:prstGeom prst="rect">
            <a:avLst/>
          </a:prstGeom>
          <a:effectLst>
            <a:outerShdw blurRad="38100" dist="25400" dir="5400000" algn="ctr" rotWithShape="0">
              <a:schemeClr val="bg1">
                <a:alpha val="80000"/>
              </a:schemeClr>
            </a:outerShdw>
            <a:reflection blurRad="6350" stA="52000" endA="300" endPos="35000" dir="5400000" sy="-100000" algn="bl" rotWithShape="0"/>
          </a:effectLst>
        </p:spPr>
        <p:txBody>
          <a:bodyPr vert="horz" wrap="square" lIns="91440" tIns="45720" rIns="91440" bIns="45720" numCol="1" anchor="ctr" anchorCtr="0" compatLnSpc="1">
            <a:normAutofit/>
          </a:bodyPr>
          <a:lstStyle/>
          <a:p>
            <a:pPr lvl="0" algn="ctr" rtl="0" eaLnBrk="0" fontAlgn="base" hangingPunct="0">
              <a:spcBef>
                <a:spcPct val="0"/>
              </a:spcBef>
              <a:spcAft>
                <a:spcPct val="0"/>
              </a:spcAft>
            </a:pPr>
            <a:r>
              <a:rPr lang="en-US" dirty="0" smtClean="0"/>
              <a:t>Click to edit Master title style</a:t>
            </a:r>
          </a:p>
        </p:txBody>
      </p:sp>
      <p:sp>
        <p:nvSpPr>
          <p:cNvPr id="3" name="Text Placeholder 2"/>
          <p:cNvSpPr>
            <a:spLocks noGrp="1"/>
          </p:cNvSpPr>
          <p:nvPr>
            <p:ph type="body" idx="1"/>
          </p:nvPr>
        </p:nvSpPr>
        <p:spPr>
          <a:xfrm>
            <a:off x="946728" y="997527"/>
            <a:ext cx="7938654" cy="5098473"/>
          </a:xfrm>
          <a:prstGeom prst="rect">
            <a:avLst/>
          </a:prstGeom>
          <a:effectLst>
            <a:outerShdw blurRad="38100" dist="12700" dir="5400000" algn="ctr" rotWithShape="0">
              <a:schemeClr val="bg1">
                <a:alpha val="80000"/>
              </a:schemeClr>
            </a:outerShdw>
          </a:effectLst>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7504" y="6453336"/>
            <a:ext cx="2133600" cy="293117"/>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Trebuchet MS" pitchFamily="34" charset="0"/>
              </a:defRPr>
            </a:lvl1pPr>
          </a:lstStyle>
          <a:p>
            <a:pPr defTabSz="914400">
              <a:defRPr/>
            </a:pPr>
            <a:fld id="{6E6AB4E9-1A64-434D-AD14-BA176079384C}" type="datetimeFigureOut">
              <a:rPr lang="en-US" smtClean="0">
                <a:solidFill>
                  <a:prstClr val="white"/>
                </a:solidFill>
              </a:rPr>
              <a:pPr defTabSz="914400">
                <a:defRPr/>
              </a:pPr>
              <a:t>4/12/2015</a:t>
            </a:fld>
            <a:endParaRPr lang="en-US" dirty="0">
              <a:solidFill>
                <a:prstClr val="white"/>
              </a:solidFill>
            </a:endParaRPr>
          </a:p>
        </p:txBody>
      </p:sp>
      <p:sp>
        <p:nvSpPr>
          <p:cNvPr id="6" name="Slide Number Placeholder 5"/>
          <p:cNvSpPr>
            <a:spLocks noGrp="1"/>
          </p:cNvSpPr>
          <p:nvPr>
            <p:ph type="sldNum" sz="quarter" idx="4"/>
          </p:nvPr>
        </p:nvSpPr>
        <p:spPr>
          <a:xfrm>
            <a:off x="6660232" y="6453336"/>
            <a:ext cx="2133600" cy="268139"/>
          </a:xfrm>
          <a:prstGeom prst="rect">
            <a:avLst/>
          </a:prstGeom>
        </p:spPr>
        <p:txBody>
          <a:bodyPr vert="horz" lIns="91440" tIns="45720" rIns="91440" bIns="45720" rtlCol="0" anchor="ctr"/>
          <a:lstStyle>
            <a:lvl1pPr algn="r" fontAlgn="auto">
              <a:spcBef>
                <a:spcPts val="0"/>
              </a:spcBef>
              <a:spcAft>
                <a:spcPts val="0"/>
              </a:spcAft>
              <a:defRPr sz="1200">
                <a:solidFill>
                  <a:schemeClr val="tx1">
                    <a:lumMod val="75000"/>
                    <a:lumOff val="25000"/>
                  </a:schemeClr>
                </a:solidFill>
                <a:latin typeface="Trebuchet MS" pitchFamily="34" charset="0"/>
              </a:defRPr>
            </a:lvl1pPr>
          </a:lstStyle>
          <a:p>
            <a:pPr defTabSz="914400">
              <a:defRPr/>
            </a:pPr>
            <a:fld id="{8F2A3F80-D3CB-48E5-8DC1-C5BF6F506475}" type="slidenum">
              <a:rPr lang="en-US" smtClean="0">
                <a:solidFill>
                  <a:prstClr val="black">
                    <a:lumMod val="75000"/>
                    <a:lumOff val="25000"/>
                  </a:prstClr>
                </a:solidFill>
              </a:rPr>
              <a:pPr defTabSz="914400">
                <a:defRPr/>
              </a:pPr>
              <a:t>‹nº›</a:t>
            </a:fld>
            <a:endParaRPr lang="en-US" dirty="0">
              <a:solidFill>
                <a:prstClr val="black">
                  <a:lumMod val="75000"/>
                  <a:lumOff val="25000"/>
                </a:prstClr>
              </a:solidFill>
            </a:endParaRPr>
          </a:p>
        </p:txBody>
      </p:sp>
    </p:spTree>
    <p:extLst>
      <p:ext uri="{BB962C8B-B14F-4D97-AF65-F5344CB8AC3E}">
        <p14:creationId xmlns:p14="http://schemas.microsoft.com/office/powerpoint/2010/main" val="172068363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Lst>
  <p:timing>
    <p:tnLst>
      <p:par>
        <p:cTn id="1" dur="indefinite" restart="never" nodeType="tmRoot"/>
      </p:par>
    </p:tnLst>
  </p:timing>
  <p:txStyles>
    <p:titleStyle>
      <a:lvl1pPr algn="r" rtl="0" eaLnBrk="0" fontAlgn="base" hangingPunct="0">
        <a:spcBef>
          <a:spcPct val="0"/>
        </a:spcBef>
        <a:spcAft>
          <a:spcPct val="0"/>
        </a:spcAft>
        <a:defRPr lang="en-US" sz="4000" b="1" kern="1200" cap="none" spc="0" dirty="0" smtClean="0">
          <a:ln>
            <a:noFill/>
          </a:ln>
          <a:solidFill>
            <a:schemeClr val="accent6">
              <a:lumMod val="50000"/>
            </a:schemeClr>
          </a:solidFill>
          <a:effectLst/>
          <a:latin typeface="Trebuchet MS" pitchFamily="34" charset="0"/>
          <a:ea typeface="+mj-ea"/>
          <a:cs typeface="+mj-cs"/>
        </a:defRPr>
      </a:lvl1pPr>
      <a:lvl2pPr algn="ctr" rtl="0" eaLnBrk="0" fontAlgn="base" hangingPunct="0">
        <a:spcBef>
          <a:spcPct val="0"/>
        </a:spcBef>
        <a:spcAft>
          <a:spcPct val="0"/>
        </a:spcAft>
        <a:defRPr sz="4000" b="1">
          <a:solidFill>
            <a:schemeClr val="tx1"/>
          </a:solidFill>
          <a:latin typeface="Georgia" pitchFamily="18" charset="0"/>
        </a:defRPr>
      </a:lvl2pPr>
      <a:lvl3pPr algn="ctr" rtl="0" eaLnBrk="0" fontAlgn="base" hangingPunct="0">
        <a:spcBef>
          <a:spcPct val="0"/>
        </a:spcBef>
        <a:spcAft>
          <a:spcPct val="0"/>
        </a:spcAft>
        <a:defRPr sz="4000" b="1">
          <a:solidFill>
            <a:schemeClr val="tx1"/>
          </a:solidFill>
          <a:latin typeface="Georgia" pitchFamily="18" charset="0"/>
        </a:defRPr>
      </a:lvl3pPr>
      <a:lvl4pPr algn="ctr" rtl="0" eaLnBrk="0" fontAlgn="base" hangingPunct="0">
        <a:spcBef>
          <a:spcPct val="0"/>
        </a:spcBef>
        <a:spcAft>
          <a:spcPct val="0"/>
        </a:spcAft>
        <a:defRPr sz="4000" b="1">
          <a:solidFill>
            <a:schemeClr val="tx1"/>
          </a:solidFill>
          <a:latin typeface="Georgia" pitchFamily="18" charset="0"/>
        </a:defRPr>
      </a:lvl4pPr>
      <a:lvl5pPr algn="ctr" rtl="0" eaLnBrk="0" fontAlgn="base" hangingPunct="0">
        <a:spcBef>
          <a:spcPct val="0"/>
        </a:spcBef>
        <a:spcAft>
          <a:spcPct val="0"/>
        </a:spcAft>
        <a:defRPr sz="4000" b="1">
          <a:solidFill>
            <a:schemeClr val="tx1"/>
          </a:solidFill>
          <a:latin typeface="Georgia" pitchFamily="18" charset="0"/>
        </a:defRPr>
      </a:lvl5pPr>
      <a:lvl6pPr marL="457200" algn="ctr" rtl="0" fontAlgn="base">
        <a:spcBef>
          <a:spcPct val="0"/>
        </a:spcBef>
        <a:spcAft>
          <a:spcPct val="0"/>
        </a:spcAft>
        <a:defRPr sz="4000" b="1">
          <a:solidFill>
            <a:schemeClr val="tx1"/>
          </a:solidFill>
          <a:latin typeface="Georgia" pitchFamily="18" charset="0"/>
        </a:defRPr>
      </a:lvl6pPr>
      <a:lvl7pPr marL="914400" algn="ctr" rtl="0" fontAlgn="base">
        <a:spcBef>
          <a:spcPct val="0"/>
        </a:spcBef>
        <a:spcAft>
          <a:spcPct val="0"/>
        </a:spcAft>
        <a:defRPr sz="4000" b="1">
          <a:solidFill>
            <a:schemeClr val="tx1"/>
          </a:solidFill>
          <a:latin typeface="Georgia" pitchFamily="18" charset="0"/>
        </a:defRPr>
      </a:lvl7pPr>
      <a:lvl8pPr marL="1371600" algn="ctr" rtl="0" fontAlgn="base">
        <a:spcBef>
          <a:spcPct val="0"/>
        </a:spcBef>
        <a:spcAft>
          <a:spcPct val="0"/>
        </a:spcAft>
        <a:defRPr sz="4000" b="1">
          <a:solidFill>
            <a:schemeClr val="tx1"/>
          </a:solidFill>
          <a:latin typeface="Georgia" pitchFamily="18" charset="0"/>
        </a:defRPr>
      </a:lvl8pPr>
      <a:lvl9pPr marL="1828800" algn="ctr" rtl="0" fontAlgn="base">
        <a:spcBef>
          <a:spcPct val="0"/>
        </a:spcBef>
        <a:spcAft>
          <a:spcPct val="0"/>
        </a:spcAft>
        <a:defRPr sz="4000" b="1">
          <a:solidFill>
            <a:schemeClr val="tx1"/>
          </a:solidFill>
          <a:latin typeface="Georgia"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lumMod val="65000"/>
              <a:lumOff val="35000"/>
            </a:schemeClr>
          </a:solidFill>
          <a:effectLst/>
          <a:latin typeface="Trebuchet MS"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lumMod val="65000"/>
              <a:lumOff val="35000"/>
            </a:schemeClr>
          </a:solidFill>
          <a:effectLst/>
          <a:latin typeface="Trebuchet MS"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lumMod val="65000"/>
              <a:lumOff val="35000"/>
            </a:schemeClr>
          </a:solidFill>
          <a:effectLst/>
          <a:latin typeface="Trebuchet MS"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lumMod val="65000"/>
              <a:lumOff val="35000"/>
            </a:schemeClr>
          </a:solidFill>
          <a:effectLst/>
          <a:latin typeface="Trebuchet MS"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lumMod val="65000"/>
              <a:lumOff val="35000"/>
            </a:schemeClr>
          </a:solidFill>
          <a:effectLst/>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m.br/url?sa=i&amp;rct=j&amp;q=&amp;esrc=s&amp;frm=1&amp;source=images&amp;cd=&amp;cad=rja&amp;uact=8&amp;ved=0CAcQjRw&amp;url=http://egrover.blogactiv.eu/2014/02/17/the-world%E2%80%99s-economic-locomotive-stagnates/&amp;ei=pEInVfT0BsTqgwTXwIP4DA&amp;bvm=bv.90491159,d.eXY&amp;psig=AFQjCNH5nheJw3eRw3ds4pTiCX1h99jIgw&amp;ust=1428722706729933" TargetMode="Externa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image" Target="../media/image10.png"/><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image" Target="../media/image13.png"/><Relationship Id="rId47" Type="http://schemas.openxmlformats.org/officeDocument/2006/relationships/image" Target="../media/image18.jpe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image" Target="../media/image9.png"/><Relationship Id="rId46" Type="http://schemas.openxmlformats.org/officeDocument/2006/relationships/image" Target="../media/image17.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image" Target="../media/image12.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chart" Target="../charts/chart2.xml"/><Relationship Id="rId40" Type="http://schemas.openxmlformats.org/officeDocument/2006/relationships/image" Target="../media/image11.png"/><Relationship Id="rId45" Type="http://schemas.openxmlformats.org/officeDocument/2006/relationships/image" Target="../media/image16.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chart" Target="../charts/chart1.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image" Target="../media/image15.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slideLayout" Target="../slideLayouts/slideLayout17.xml"/><Relationship Id="rId43" Type="http://schemas.openxmlformats.org/officeDocument/2006/relationships/image" Target="../media/image14.png"/><Relationship Id="rId48"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cid:image001.jpg@01D055E4.3E968260" TargetMode="External"/><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889760" y="2701419"/>
            <a:ext cx="7148432" cy="4216539"/>
          </a:xfrm>
          <a:prstGeom prst="rect">
            <a:avLst/>
          </a:prstGeom>
        </p:spPr>
        <p:txBody>
          <a:bodyPr wrap="square">
            <a:spAutoFit/>
          </a:bodyPr>
          <a:lstStyle/>
          <a:p>
            <a:pPr algn="r" defTabSz="914400" fontAlgn="base">
              <a:spcBef>
                <a:spcPct val="0"/>
              </a:spcBef>
              <a:spcAft>
                <a:spcPct val="0"/>
              </a:spcAft>
            </a:pPr>
            <a:r>
              <a:rPr lang="pt-BR" sz="3200" b="1" dirty="0">
                <a:solidFill>
                  <a:srgbClr val="A5C249">
                    <a:lumMod val="50000"/>
                  </a:srgbClr>
                </a:solidFill>
                <a:latin typeface="Calibri" pitchFamily="34" charset="0"/>
                <a:cs typeface="Arial" panose="020B0604020202020204" pitchFamily="34" charset="0"/>
              </a:rPr>
              <a:t>Seminário </a:t>
            </a:r>
          </a:p>
          <a:p>
            <a:pPr algn="r" defTabSz="914400" fontAlgn="base">
              <a:spcBef>
                <a:spcPct val="0"/>
              </a:spcBef>
              <a:spcAft>
                <a:spcPct val="0"/>
              </a:spcAft>
            </a:pPr>
            <a:r>
              <a:rPr lang="pt-BR" sz="3200" b="1" dirty="0">
                <a:solidFill>
                  <a:srgbClr val="A5C249">
                    <a:lumMod val="50000"/>
                  </a:srgbClr>
                </a:solidFill>
                <a:latin typeface="Calibri" pitchFamily="34" charset="0"/>
                <a:cs typeface="Arial" panose="020B0604020202020204" pitchFamily="34" charset="0"/>
              </a:rPr>
              <a:t>Novos Rumos para um Crescimento Sustentável</a:t>
            </a:r>
          </a:p>
          <a:p>
            <a:pPr algn="r" defTabSz="914400" fontAlgn="base">
              <a:spcBef>
                <a:spcPct val="0"/>
              </a:spcBef>
              <a:spcAft>
                <a:spcPct val="0"/>
              </a:spcAft>
            </a:pPr>
            <a:endParaRPr lang="pt-BR" sz="3200" b="1" dirty="0" smtClean="0">
              <a:solidFill>
                <a:srgbClr val="A5C249">
                  <a:lumMod val="50000"/>
                </a:srgbClr>
              </a:solidFill>
              <a:latin typeface="Calibri" pitchFamily="34" charset="0"/>
              <a:cs typeface="Arial" panose="020B0604020202020204" pitchFamily="34" charset="0"/>
            </a:endParaRPr>
          </a:p>
          <a:p>
            <a:pPr algn="r" defTabSz="914400" fontAlgn="base">
              <a:spcBef>
                <a:spcPct val="0"/>
              </a:spcBef>
              <a:spcAft>
                <a:spcPct val="0"/>
              </a:spcAft>
            </a:pPr>
            <a:r>
              <a:rPr lang="pt-BR" sz="2800" dirty="0" smtClean="0">
                <a:solidFill>
                  <a:srgbClr val="A5C249">
                    <a:lumMod val="50000"/>
                  </a:srgbClr>
                </a:solidFill>
                <a:latin typeface="Calibri" pitchFamily="34" charset="0"/>
                <a:cs typeface="Arial" panose="020B0604020202020204" pitchFamily="34" charset="0"/>
              </a:rPr>
              <a:t>Segurança </a:t>
            </a:r>
            <a:r>
              <a:rPr lang="pt-BR" sz="2800" dirty="0">
                <a:solidFill>
                  <a:srgbClr val="A5C249">
                    <a:lumMod val="50000"/>
                  </a:srgbClr>
                </a:solidFill>
                <a:latin typeface="Calibri" pitchFamily="34" charset="0"/>
                <a:cs typeface="Arial" panose="020B0604020202020204" pitchFamily="34" charset="0"/>
              </a:rPr>
              <a:t>Jurídica -  Desenvolvimento e Saúde Suplementar</a:t>
            </a:r>
          </a:p>
          <a:p>
            <a:pPr algn="r" defTabSz="914400" fontAlgn="base">
              <a:spcBef>
                <a:spcPct val="0"/>
              </a:spcBef>
              <a:spcAft>
                <a:spcPct val="0"/>
              </a:spcAft>
            </a:pPr>
            <a:r>
              <a:rPr lang="pt-BR" sz="2000" b="1" dirty="0" smtClean="0">
                <a:solidFill>
                  <a:srgbClr val="A5C249">
                    <a:lumMod val="50000"/>
                  </a:srgbClr>
                </a:solidFill>
                <a:latin typeface="Calibri" pitchFamily="34" charset="0"/>
                <a:cs typeface="Arial" panose="020B0604020202020204" pitchFamily="34" charset="0"/>
              </a:rPr>
              <a:t> </a:t>
            </a:r>
          </a:p>
          <a:p>
            <a:pPr algn="r" defTabSz="914400" fontAlgn="base">
              <a:spcBef>
                <a:spcPct val="0"/>
              </a:spcBef>
              <a:spcAft>
                <a:spcPct val="0"/>
              </a:spcAft>
            </a:pPr>
            <a:endParaRPr lang="pt-BR" sz="2800" b="1" dirty="0" smtClean="0">
              <a:solidFill>
                <a:srgbClr val="A5C249">
                  <a:lumMod val="50000"/>
                </a:srgbClr>
              </a:solidFill>
              <a:latin typeface="Calibri" pitchFamily="34" charset="0"/>
              <a:cs typeface="Arial" panose="020B0604020202020204" pitchFamily="34" charset="0"/>
            </a:endParaRPr>
          </a:p>
          <a:p>
            <a:pPr algn="r" defTabSz="914400" fontAlgn="base">
              <a:spcBef>
                <a:spcPct val="0"/>
              </a:spcBef>
              <a:spcAft>
                <a:spcPct val="0"/>
              </a:spcAft>
            </a:pPr>
            <a:endParaRPr lang="pt-BR" sz="3600" dirty="0">
              <a:solidFill>
                <a:srgbClr val="A5C249">
                  <a:lumMod val="50000"/>
                </a:srgbClr>
              </a:solidFill>
              <a:latin typeface="Calibri" pitchFamily="34" charset="0"/>
              <a:cs typeface="Arial" panose="020B0604020202020204" pitchFamily="34" charset="0"/>
            </a:endParaRPr>
          </a:p>
        </p:txBody>
      </p:sp>
      <p:sp>
        <p:nvSpPr>
          <p:cNvPr id="4" name="CaixaDeTexto 3"/>
          <p:cNvSpPr txBox="1"/>
          <p:nvPr/>
        </p:nvSpPr>
        <p:spPr>
          <a:xfrm>
            <a:off x="7165293" y="5679991"/>
            <a:ext cx="1818575" cy="553998"/>
          </a:xfrm>
          <a:prstGeom prst="rect">
            <a:avLst/>
          </a:prstGeom>
          <a:noFill/>
        </p:spPr>
        <p:txBody>
          <a:bodyPr wrap="none" rtlCol="0">
            <a:spAutoFit/>
          </a:bodyPr>
          <a:lstStyle/>
          <a:p>
            <a:pPr algn="r"/>
            <a:r>
              <a:rPr lang="pt-BR" dirty="0">
                <a:solidFill>
                  <a:srgbClr val="A5C249">
                    <a:lumMod val="50000"/>
                  </a:srgbClr>
                </a:solidFill>
                <a:latin typeface="Calibri" pitchFamily="34" charset="0"/>
                <a:cs typeface="Arial" panose="020B0604020202020204" pitchFamily="34" charset="0"/>
              </a:rPr>
              <a:t>Sandro Leal Alves</a:t>
            </a:r>
          </a:p>
          <a:p>
            <a:pPr algn="r"/>
            <a:r>
              <a:rPr lang="pt-BR" sz="1100" dirty="0" smtClean="0">
                <a:solidFill>
                  <a:srgbClr val="A5C249">
                    <a:lumMod val="50000"/>
                  </a:srgbClr>
                </a:solidFill>
                <a:latin typeface="Calibri" pitchFamily="34" charset="0"/>
                <a:cs typeface="Arial" panose="020B0604020202020204" pitchFamily="34" charset="0"/>
              </a:rPr>
              <a:t>março/2015</a:t>
            </a:r>
            <a:endParaRPr lang="pt-BR" sz="1100" dirty="0">
              <a:solidFill>
                <a:srgbClr val="A5C249">
                  <a:lumMod val="50000"/>
                </a:srgbClr>
              </a:solidFill>
              <a:latin typeface="Calibri" pitchFamily="34" charset="0"/>
              <a:cs typeface="Arial" panose="020B0604020202020204" pitchFamily="34" charset="0"/>
            </a:endParaRPr>
          </a:p>
        </p:txBody>
      </p:sp>
    </p:spTree>
    <p:extLst>
      <p:ext uri="{BB962C8B-B14F-4D97-AF65-F5344CB8AC3E}">
        <p14:creationId xmlns:p14="http://schemas.microsoft.com/office/powerpoint/2010/main" val="2689058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895621" y="411919"/>
            <a:ext cx="8146473" cy="707886"/>
          </a:xfrm>
          <a:prstGeom prst="rect">
            <a:avLst/>
          </a:prstGeom>
          <a:effectLst>
            <a:outerShdw blurRad="38100" dist="25400" dir="5400000" algn="ctr" rotWithShape="0">
              <a:schemeClr val="bg1">
                <a:alpha val="80000"/>
              </a:schemeClr>
            </a:outerShdw>
          </a:effectLst>
        </p:spPr>
        <p:txBody>
          <a:bodyPr vert="horz" wrap="square" lIns="91440" tIns="45720" rIns="91440" bIns="45720" numCol="1" anchor="ctr" anchorCtr="0" compatLnSpc="1">
            <a:noAutofit/>
          </a:bodyPr>
          <a:lstStyle/>
          <a:p>
            <a:pPr algn="ctr" defTabSz="914400">
              <a:spcBef>
                <a:spcPct val="70000"/>
              </a:spcBef>
            </a:pPr>
            <a:r>
              <a:rPr lang="pt-BR" altLang="pt-BR" sz="3200" b="1" dirty="0">
                <a:solidFill>
                  <a:srgbClr val="546422"/>
                </a:solidFill>
                <a:latin typeface="Times New Roman" panose="02020603050405020304" pitchFamily="18" charset="0"/>
                <a:ea typeface="+mj-ea"/>
                <a:cs typeface="Times New Roman" panose="02020603050405020304" pitchFamily="18" charset="0"/>
              </a:rPr>
              <a:t>A relação entre saúde, desenvolvimento e segurança jurídica</a:t>
            </a:r>
          </a:p>
          <a:p>
            <a:pPr algn="ctr" eaLnBrk="0" fontAlgn="base" hangingPunct="0">
              <a:spcBef>
                <a:spcPct val="0"/>
              </a:spcBef>
              <a:spcAft>
                <a:spcPct val="0"/>
              </a:spcAft>
            </a:pPr>
            <a:endParaRPr lang="pt-BR" sz="3200" b="1" dirty="0">
              <a:solidFill>
                <a:srgbClr val="546422"/>
              </a:solidFill>
              <a:latin typeface="Times New Roman" panose="02020603050405020304" pitchFamily="18" charset="0"/>
              <a:ea typeface="+mj-ea"/>
              <a:cs typeface="Times New Roman" panose="02020603050405020304" pitchFamily="18" charset="0"/>
            </a:endParaRPr>
          </a:p>
        </p:txBody>
      </p:sp>
      <p:sp>
        <p:nvSpPr>
          <p:cNvPr id="3" name="CaixaDeTexto 2"/>
          <p:cNvSpPr txBox="1"/>
          <p:nvPr/>
        </p:nvSpPr>
        <p:spPr>
          <a:xfrm>
            <a:off x="518615" y="1992573"/>
            <a:ext cx="8284191" cy="3970318"/>
          </a:xfrm>
          <a:prstGeom prst="rect">
            <a:avLst/>
          </a:prstGeom>
          <a:noFill/>
        </p:spPr>
        <p:txBody>
          <a:bodyPr wrap="square" rtlCol="0">
            <a:spAutoFit/>
          </a:bodyPr>
          <a:lstStyle/>
          <a:p>
            <a:r>
              <a:rPr lang="pt-BR" dirty="0"/>
              <a:t>A economia analisa os contratos como </a:t>
            </a:r>
            <a:r>
              <a:rPr lang="pt-BR" dirty="0" smtClean="0"/>
              <a:t>sendo mecanismos </a:t>
            </a:r>
            <a:r>
              <a:rPr lang="pt-BR" dirty="0"/>
              <a:t>legais que permitem</a:t>
            </a:r>
            <a:r>
              <a:rPr lang="pt-BR" dirty="0" smtClean="0"/>
              <a:t>:</a:t>
            </a:r>
          </a:p>
          <a:p>
            <a:endParaRPr lang="pt-BR" dirty="0"/>
          </a:p>
          <a:p>
            <a:r>
              <a:rPr lang="pt-BR" dirty="0"/>
              <a:t>(i) realizar trocas;</a:t>
            </a:r>
          </a:p>
          <a:p>
            <a:r>
              <a:rPr lang="pt-BR" dirty="0"/>
              <a:t>(</a:t>
            </a:r>
            <a:r>
              <a:rPr lang="pt-BR" dirty="0" err="1"/>
              <a:t>ii</a:t>
            </a:r>
            <a:r>
              <a:rPr lang="pt-BR" dirty="0"/>
              <a:t>) transferir riscos;</a:t>
            </a:r>
          </a:p>
          <a:p>
            <a:r>
              <a:rPr lang="pt-BR" dirty="0"/>
              <a:t>(</a:t>
            </a:r>
            <a:r>
              <a:rPr lang="pt-BR" dirty="0" err="1"/>
              <a:t>iii</a:t>
            </a:r>
            <a:r>
              <a:rPr lang="pt-BR" dirty="0"/>
              <a:t>) resolver problemas de eficiência </a:t>
            </a:r>
            <a:r>
              <a:rPr lang="pt-BR" dirty="0" err="1"/>
              <a:t>alocativa</a:t>
            </a:r>
            <a:r>
              <a:rPr lang="pt-BR" dirty="0"/>
              <a:t>.</a:t>
            </a:r>
          </a:p>
          <a:p>
            <a:endParaRPr lang="pt-BR" dirty="0" smtClean="0"/>
          </a:p>
          <a:p>
            <a:r>
              <a:rPr lang="pt-BR" dirty="0" smtClean="0"/>
              <a:t>Contudo</a:t>
            </a:r>
            <a:r>
              <a:rPr lang="pt-BR" dirty="0"/>
              <a:t>, segundo </a:t>
            </a:r>
            <a:r>
              <a:rPr lang="pt-BR" dirty="0" err="1"/>
              <a:t>Salanié</a:t>
            </a:r>
            <a:r>
              <a:rPr lang="pt-BR" dirty="0"/>
              <a:t> (2005), as assimetrias </a:t>
            </a:r>
            <a:r>
              <a:rPr lang="pt-BR" dirty="0" smtClean="0"/>
              <a:t>de informação </a:t>
            </a:r>
            <a:r>
              <a:rPr lang="pt-BR" dirty="0"/>
              <a:t>são penetrantes nas relações econômicas</a:t>
            </a:r>
            <a:r>
              <a:rPr lang="pt-BR" dirty="0" smtClean="0"/>
              <a:t>:</a:t>
            </a:r>
          </a:p>
          <a:p>
            <a:endParaRPr lang="pt-BR" dirty="0"/>
          </a:p>
          <a:p>
            <a:pPr marL="285750" indent="-285750">
              <a:buFont typeface="Arial" panose="020B0604020202020204" pitchFamily="34" charset="0"/>
              <a:buChar char="•"/>
            </a:pPr>
            <a:r>
              <a:rPr lang="pt-BR" dirty="0"/>
              <a:t>os consumidores sabem mais sobre seus gostos do </a:t>
            </a:r>
            <a:r>
              <a:rPr lang="pt-BR" dirty="0" smtClean="0"/>
              <a:t>que as </a:t>
            </a:r>
            <a:r>
              <a:rPr lang="pt-BR" dirty="0"/>
              <a:t>firmas; </a:t>
            </a:r>
            <a:endParaRPr lang="pt-BR" dirty="0" smtClean="0"/>
          </a:p>
          <a:p>
            <a:pPr marL="285750" indent="-285750">
              <a:buFont typeface="Arial" panose="020B0604020202020204" pitchFamily="34" charset="0"/>
              <a:buChar char="•"/>
            </a:pPr>
            <a:r>
              <a:rPr lang="pt-BR" dirty="0" smtClean="0"/>
              <a:t>as </a:t>
            </a:r>
            <a:r>
              <a:rPr lang="pt-BR" dirty="0"/>
              <a:t>firmas sabem mais sobre os seus </a:t>
            </a:r>
            <a:r>
              <a:rPr lang="pt-BR" dirty="0" smtClean="0"/>
              <a:t>custos do </a:t>
            </a:r>
            <a:r>
              <a:rPr lang="pt-BR" dirty="0"/>
              <a:t>que o </a:t>
            </a:r>
            <a:r>
              <a:rPr lang="pt-BR" dirty="0" smtClean="0"/>
              <a:t>governo</a:t>
            </a:r>
          </a:p>
          <a:p>
            <a:pPr marL="285750" indent="-285750">
              <a:buFont typeface="Arial" panose="020B0604020202020204" pitchFamily="34" charset="0"/>
              <a:buChar char="•"/>
            </a:pPr>
            <a:r>
              <a:rPr lang="pt-BR" dirty="0" smtClean="0"/>
              <a:t>e </a:t>
            </a:r>
            <a:r>
              <a:rPr lang="pt-BR" dirty="0"/>
              <a:t>todos os agentes tomam ações </a:t>
            </a:r>
            <a:r>
              <a:rPr lang="pt-BR" dirty="0" smtClean="0"/>
              <a:t>que são</a:t>
            </a:r>
            <a:r>
              <a:rPr lang="pt-BR" dirty="0"/>
              <a:t>, em parte, não observáveis.</a:t>
            </a:r>
          </a:p>
        </p:txBody>
      </p:sp>
    </p:spTree>
    <p:extLst>
      <p:ext uri="{BB962C8B-B14F-4D97-AF65-F5344CB8AC3E}">
        <p14:creationId xmlns:p14="http://schemas.microsoft.com/office/powerpoint/2010/main" val="3418080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895621" y="411919"/>
            <a:ext cx="8146473" cy="707886"/>
          </a:xfrm>
          <a:prstGeom prst="rect">
            <a:avLst/>
          </a:prstGeom>
          <a:effectLst>
            <a:outerShdw blurRad="38100" dist="25400" dir="5400000" algn="ctr" rotWithShape="0">
              <a:schemeClr val="bg1">
                <a:alpha val="80000"/>
              </a:schemeClr>
            </a:outerShdw>
          </a:effectLst>
        </p:spPr>
        <p:txBody>
          <a:bodyPr vert="horz" wrap="square" lIns="91440" tIns="45720" rIns="91440" bIns="45720" numCol="1" anchor="ctr" anchorCtr="0" compatLnSpc="1">
            <a:noAutofit/>
          </a:bodyPr>
          <a:lstStyle/>
          <a:p>
            <a:pPr algn="ctr" defTabSz="914400">
              <a:spcBef>
                <a:spcPct val="70000"/>
              </a:spcBef>
            </a:pPr>
            <a:r>
              <a:rPr lang="pt-BR" altLang="pt-BR" sz="3200" b="1" dirty="0">
                <a:solidFill>
                  <a:srgbClr val="546422"/>
                </a:solidFill>
                <a:latin typeface="Times New Roman" panose="02020603050405020304" pitchFamily="18" charset="0"/>
                <a:ea typeface="+mj-ea"/>
                <a:cs typeface="Times New Roman" panose="02020603050405020304" pitchFamily="18" charset="0"/>
              </a:rPr>
              <a:t>A relação entre saúde, desenvolvimento e segurança jurídica</a:t>
            </a:r>
          </a:p>
          <a:p>
            <a:pPr algn="ctr" eaLnBrk="0" fontAlgn="base" hangingPunct="0">
              <a:spcBef>
                <a:spcPct val="0"/>
              </a:spcBef>
              <a:spcAft>
                <a:spcPct val="0"/>
              </a:spcAft>
            </a:pPr>
            <a:endParaRPr lang="pt-BR" sz="3200" b="1" dirty="0">
              <a:solidFill>
                <a:srgbClr val="546422"/>
              </a:solidFill>
              <a:latin typeface="Times New Roman" panose="02020603050405020304" pitchFamily="18" charset="0"/>
              <a:ea typeface="+mj-ea"/>
              <a:cs typeface="Times New Roman" panose="02020603050405020304" pitchFamily="18" charset="0"/>
            </a:endParaRPr>
          </a:p>
        </p:txBody>
      </p:sp>
      <p:pic>
        <p:nvPicPr>
          <p:cNvPr id="2050" name="Picture 2" descr="http://egrover.blogactiv.eu/files/2014/02/Egover1.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78" y="1351817"/>
            <a:ext cx="6046898" cy="4967096"/>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6509979" y="983317"/>
            <a:ext cx="2532113" cy="6186309"/>
          </a:xfrm>
          <a:prstGeom prst="rect">
            <a:avLst/>
          </a:prstGeom>
          <a:noFill/>
        </p:spPr>
        <p:txBody>
          <a:bodyPr wrap="square" rtlCol="0">
            <a:spAutoFit/>
          </a:bodyPr>
          <a:lstStyle/>
          <a:p>
            <a:pPr lvl="0"/>
            <a:r>
              <a:rPr lang="pt-BR" sz="1200" b="1" dirty="0" smtClean="0"/>
              <a:t>Composição do Índice:</a:t>
            </a:r>
          </a:p>
          <a:p>
            <a:pPr lvl="0"/>
            <a:endParaRPr lang="pt-BR" sz="1200" b="1" dirty="0" smtClean="0"/>
          </a:p>
          <a:p>
            <a:pPr marL="171450" lvl="0" indent="-171450">
              <a:buFont typeface="Arial" panose="020B0604020202020204" pitchFamily="34" charset="0"/>
              <a:buChar char="•"/>
            </a:pPr>
            <a:r>
              <a:rPr lang="pt-BR" sz="1200" dirty="0" smtClean="0"/>
              <a:t>Liberdade </a:t>
            </a:r>
            <a:r>
              <a:rPr lang="pt-BR" sz="1200" dirty="0"/>
              <a:t>para Negócios</a:t>
            </a:r>
          </a:p>
          <a:p>
            <a:pPr marL="171450" lvl="0" indent="-171450">
              <a:buFont typeface="Arial" panose="020B0604020202020204" pitchFamily="34" charset="0"/>
              <a:buChar char="•"/>
            </a:pPr>
            <a:r>
              <a:rPr lang="pt-BR" sz="1200" dirty="0"/>
              <a:t>Liberdade do Comércio </a:t>
            </a:r>
            <a:r>
              <a:rPr lang="pt-BR" sz="1200" dirty="0" err="1"/>
              <a:t>Intenacional</a:t>
            </a:r>
            <a:endParaRPr lang="pt-BR" sz="1200" dirty="0"/>
          </a:p>
          <a:p>
            <a:pPr marL="171450" lvl="0" indent="-171450">
              <a:buFont typeface="Arial" panose="020B0604020202020204" pitchFamily="34" charset="0"/>
              <a:buChar char="•"/>
            </a:pPr>
            <a:r>
              <a:rPr lang="pt-BR" sz="1200" dirty="0"/>
              <a:t>Liberdade de preços</a:t>
            </a:r>
          </a:p>
          <a:p>
            <a:pPr marL="171450" lvl="0" indent="-171450">
              <a:buFont typeface="Arial" panose="020B0604020202020204" pitchFamily="34" charset="0"/>
              <a:buChar char="•"/>
            </a:pPr>
            <a:r>
              <a:rPr lang="pt-BR" sz="1200" dirty="0"/>
              <a:t>Tamanho e gastos </a:t>
            </a:r>
            <a:r>
              <a:rPr lang="pt-BR" sz="1200" dirty="0" err="1"/>
              <a:t>govenamentais</a:t>
            </a:r>
            <a:endParaRPr lang="pt-BR" sz="1200" dirty="0"/>
          </a:p>
          <a:p>
            <a:pPr marL="171450" lvl="0" indent="-171450">
              <a:buFont typeface="Arial" panose="020B0604020202020204" pitchFamily="34" charset="0"/>
              <a:buChar char="•"/>
            </a:pPr>
            <a:r>
              <a:rPr lang="pt-BR" sz="1200" dirty="0"/>
              <a:t>Responsabilidade fiscal</a:t>
            </a:r>
          </a:p>
          <a:p>
            <a:pPr marL="171450" lvl="0" indent="-171450">
              <a:buFont typeface="Arial" panose="020B0604020202020204" pitchFamily="34" charset="0"/>
              <a:buChar char="•"/>
            </a:pPr>
            <a:r>
              <a:rPr lang="pt-BR" sz="1200" dirty="0"/>
              <a:t>Proteção aos contratos</a:t>
            </a:r>
          </a:p>
          <a:p>
            <a:pPr marL="171450" lvl="0" indent="-171450">
              <a:buFont typeface="Arial" panose="020B0604020202020204" pitchFamily="34" charset="0"/>
              <a:buChar char="•"/>
            </a:pPr>
            <a:r>
              <a:rPr lang="pt-BR" sz="1200" dirty="0"/>
              <a:t>Proteção dos investimentos</a:t>
            </a:r>
          </a:p>
          <a:p>
            <a:pPr marL="171450" lvl="0" indent="-171450">
              <a:buFont typeface="Arial" panose="020B0604020202020204" pitchFamily="34" charset="0"/>
              <a:buChar char="•"/>
            </a:pPr>
            <a:r>
              <a:rPr lang="pt-BR" sz="1200" dirty="0"/>
              <a:t>Corrupção</a:t>
            </a:r>
          </a:p>
          <a:p>
            <a:pPr marL="171450" lvl="0" indent="-171450">
              <a:buFont typeface="Arial" panose="020B0604020202020204" pitchFamily="34" charset="0"/>
              <a:buChar char="•"/>
            </a:pPr>
            <a:r>
              <a:rPr lang="pt-BR" sz="1200" dirty="0"/>
              <a:t>Intervenção estatal no sistema financeiro</a:t>
            </a:r>
          </a:p>
          <a:p>
            <a:pPr marL="171450" lvl="0" indent="-171450">
              <a:buFont typeface="Arial" panose="020B0604020202020204" pitchFamily="34" charset="0"/>
              <a:buChar char="•"/>
            </a:pPr>
            <a:r>
              <a:rPr lang="pt-BR" sz="1200" dirty="0"/>
              <a:t>Liberdade do mercado de </a:t>
            </a:r>
            <a:r>
              <a:rPr lang="pt-BR" sz="1200" dirty="0" smtClean="0"/>
              <a:t>trabalho</a:t>
            </a:r>
          </a:p>
          <a:p>
            <a:pPr marL="171450" lvl="0" indent="-171450">
              <a:buFont typeface="Arial" panose="020B0604020202020204" pitchFamily="34" charset="0"/>
              <a:buChar char="•"/>
            </a:pPr>
            <a:endParaRPr lang="pt-BR" sz="1200" dirty="0"/>
          </a:p>
          <a:p>
            <a:endParaRPr lang="pt-BR" sz="1200" dirty="0" smtClean="0"/>
          </a:p>
          <a:p>
            <a:r>
              <a:rPr lang="pt-BR" sz="1200" dirty="0" smtClean="0"/>
              <a:t>Ranking (2015)</a:t>
            </a:r>
          </a:p>
          <a:p>
            <a:pPr marL="228600" indent="-228600">
              <a:buAutoNum type="arabicParenR"/>
            </a:pPr>
            <a:r>
              <a:rPr lang="pt-BR" sz="1200" dirty="0" smtClean="0"/>
              <a:t>Hong Kong</a:t>
            </a:r>
          </a:p>
          <a:p>
            <a:pPr marL="228600" indent="-228600">
              <a:buAutoNum type="arabicParenR"/>
            </a:pPr>
            <a:r>
              <a:rPr lang="pt-BR" sz="1200" dirty="0" smtClean="0"/>
              <a:t>Singapura</a:t>
            </a:r>
          </a:p>
          <a:p>
            <a:pPr marL="228600" indent="-228600">
              <a:buAutoNum type="arabicParenR"/>
            </a:pPr>
            <a:r>
              <a:rPr lang="pt-BR" sz="1200" dirty="0" smtClean="0"/>
              <a:t>Nova Zelândia</a:t>
            </a:r>
          </a:p>
          <a:p>
            <a:r>
              <a:rPr lang="pt-BR" sz="1200" dirty="0" smtClean="0"/>
              <a:t>...</a:t>
            </a:r>
          </a:p>
          <a:p>
            <a:r>
              <a:rPr lang="pt-BR" sz="1200" dirty="0" smtClean="0"/>
              <a:t>7) Chile</a:t>
            </a:r>
          </a:p>
          <a:p>
            <a:r>
              <a:rPr lang="pt-BR" sz="1200" dirty="0" smtClean="0"/>
              <a:t>118) Brasil</a:t>
            </a:r>
          </a:p>
          <a:p>
            <a:r>
              <a:rPr lang="pt-BR" sz="1200" dirty="0" smtClean="0"/>
              <a:t>169) Argentina</a:t>
            </a:r>
          </a:p>
          <a:p>
            <a:r>
              <a:rPr lang="pt-BR" sz="1200" dirty="0" smtClean="0"/>
              <a:t>176) Venezuela</a:t>
            </a:r>
          </a:p>
          <a:p>
            <a:r>
              <a:rPr lang="pt-BR" sz="1200" dirty="0" smtClean="0"/>
              <a:t>177) Cuba</a:t>
            </a:r>
          </a:p>
          <a:p>
            <a:r>
              <a:rPr lang="pt-BR" sz="1200" dirty="0" smtClean="0"/>
              <a:t>178) </a:t>
            </a:r>
            <a:r>
              <a:rPr lang="pt-BR" sz="1200" dirty="0" err="1" smtClean="0"/>
              <a:t>Corea</a:t>
            </a:r>
            <a:r>
              <a:rPr lang="pt-BR" sz="1200" dirty="0" smtClean="0"/>
              <a:t> do Norte</a:t>
            </a:r>
          </a:p>
          <a:p>
            <a:endParaRPr lang="pt-BR" sz="1200" dirty="0"/>
          </a:p>
          <a:p>
            <a:pPr lvl="0"/>
            <a:r>
              <a:rPr lang="pt-BR" sz="1200" dirty="0"/>
              <a:t>Fonte: </a:t>
            </a:r>
            <a:r>
              <a:rPr lang="pt-BR" sz="1200" dirty="0" err="1"/>
              <a:t>Heritage</a:t>
            </a:r>
            <a:r>
              <a:rPr lang="pt-BR" sz="1200" dirty="0"/>
              <a:t> </a:t>
            </a:r>
            <a:r>
              <a:rPr lang="pt-BR" sz="1200" dirty="0" err="1"/>
              <a:t>Foudation</a:t>
            </a:r>
            <a:r>
              <a:rPr lang="pt-BR" sz="1200" dirty="0"/>
              <a:t> e Wall Street </a:t>
            </a:r>
            <a:r>
              <a:rPr lang="pt-BR" sz="1200" dirty="0" err="1"/>
              <a:t>Journal</a:t>
            </a:r>
            <a:endParaRPr lang="pt-BR" sz="1200" dirty="0"/>
          </a:p>
          <a:p>
            <a:endParaRPr lang="pt-BR" sz="1200" dirty="0"/>
          </a:p>
        </p:txBody>
      </p:sp>
    </p:spTree>
    <p:extLst>
      <p:ext uri="{BB962C8B-B14F-4D97-AF65-F5344CB8AC3E}">
        <p14:creationId xmlns:p14="http://schemas.microsoft.com/office/powerpoint/2010/main" val="4047127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2EAC91A3-C150-4322-9614-DFECE591B6DD}" type="slidenum">
              <a:rPr lang="en-US" smtClean="0"/>
              <a:pPr>
                <a:defRPr/>
              </a:pPr>
              <a:t>12</a:t>
            </a:fld>
            <a:endParaRPr lang="en-US" dirty="0"/>
          </a:p>
        </p:txBody>
      </p:sp>
      <p:sp>
        <p:nvSpPr>
          <p:cNvPr id="4" name="Retângulo 3"/>
          <p:cNvSpPr/>
          <p:nvPr/>
        </p:nvSpPr>
        <p:spPr>
          <a:xfrm>
            <a:off x="308758" y="2786674"/>
            <a:ext cx="8146473" cy="707886"/>
          </a:xfrm>
          <a:prstGeom prst="rect">
            <a:avLst/>
          </a:prstGeom>
          <a:effectLst>
            <a:outerShdw blurRad="38100" dist="25400" dir="5400000" algn="ctr" rotWithShape="0">
              <a:schemeClr val="bg1">
                <a:alpha val="80000"/>
              </a:schemeClr>
            </a:outerShdw>
          </a:effectLst>
        </p:spPr>
        <p:txBody>
          <a:bodyPr vert="horz" wrap="square" lIns="91440" tIns="45720" rIns="91440" bIns="45720" numCol="1" anchor="ctr" anchorCtr="0" compatLnSpc="1">
            <a:noAutofit/>
          </a:bodyPr>
          <a:lstStyle/>
          <a:p>
            <a:pPr algn="ctr" eaLnBrk="0" fontAlgn="base" hangingPunct="0">
              <a:spcBef>
                <a:spcPct val="0"/>
              </a:spcBef>
              <a:spcAft>
                <a:spcPct val="0"/>
              </a:spcAft>
            </a:pPr>
            <a:r>
              <a:rPr lang="pt-BR" sz="2800" b="1" dirty="0" smtClean="0">
                <a:solidFill>
                  <a:srgbClr val="546422"/>
                </a:solidFill>
                <a:latin typeface="Times New Roman" panose="02020603050405020304" pitchFamily="18" charset="0"/>
                <a:ea typeface="+mj-ea"/>
                <a:cs typeface="Times New Roman" panose="02020603050405020304" pitchFamily="18" charset="0"/>
              </a:rPr>
              <a:t>Fundamentos</a:t>
            </a:r>
            <a:endParaRPr lang="pt-BR" sz="2800" b="1" dirty="0">
              <a:solidFill>
                <a:srgbClr val="546422"/>
              </a:solidFill>
              <a:latin typeface="Times New Roman" panose="02020603050405020304" pitchFamily="18" charset="0"/>
              <a:ea typeface="+mj-ea"/>
              <a:cs typeface="Times New Roman" panose="02020603050405020304" pitchFamily="18" charset="0"/>
            </a:endParaRPr>
          </a:p>
          <a:p>
            <a:pPr algn="ctr" eaLnBrk="0" fontAlgn="base" hangingPunct="0">
              <a:spcBef>
                <a:spcPct val="0"/>
              </a:spcBef>
              <a:spcAft>
                <a:spcPct val="0"/>
              </a:spcAft>
            </a:pPr>
            <a:r>
              <a:rPr lang="pt-BR" sz="2800" b="1" dirty="0" smtClean="0">
                <a:solidFill>
                  <a:srgbClr val="546422"/>
                </a:solidFill>
                <a:latin typeface="Times New Roman" panose="02020603050405020304" pitchFamily="18" charset="0"/>
                <a:ea typeface="+mj-ea"/>
                <a:cs typeface="Times New Roman" panose="02020603050405020304" pitchFamily="18" charset="0"/>
              </a:rPr>
              <a:t>(regulação e estrutura do setor)</a:t>
            </a:r>
            <a:endParaRPr lang="pt-BR" sz="2800" b="1" dirty="0">
              <a:solidFill>
                <a:srgbClr val="546422"/>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761426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32486" y="1532238"/>
            <a:ext cx="8693017" cy="4247317"/>
          </a:xfrm>
          <a:prstGeom prst="rect">
            <a:avLst/>
          </a:prstGeom>
          <a:noFill/>
        </p:spPr>
        <p:txBody>
          <a:bodyPr wrap="square" rtlCol="0">
            <a:spAutoFit/>
          </a:bodyPr>
          <a:lstStyle/>
          <a:p>
            <a:endParaRPr lang="pt-BR" dirty="0" smtClean="0">
              <a:latin typeface="Calibri" pitchFamily="34" charset="0"/>
            </a:endParaRPr>
          </a:p>
          <a:p>
            <a:pPr marL="342900" indent="-342900">
              <a:buAutoNum type="arabicParenR"/>
            </a:pPr>
            <a:r>
              <a:rPr lang="pt-BR" dirty="0" smtClean="0">
                <a:latin typeface="Calibri" pitchFamily="34" charset="0"/>
              </a:rPr>
              <a:t>Quem escolhe o procedimento (prestador) não é quem utiliza.</a:t>
            </a:r>
          </a:p>
          <a:p>
            <a:pPr marL="342900" indent="-342900">
              <a:buAutoNum type="arabicParenR"/>
            </a:pPr>
            <a:endParaRPr lang="pt-BR" dirty="0" smtClean="0">
              <a:latin typeface="Calibri" pitchFamily="34" charset="0"/>
            </a:endParaRPr>
          </a:p>
          <a:p>
            <a:pPr marL="342900" indent="-342900">
              <a:buAutoNum type="arabicParenR"/>
            </a:pPr>
            <a:r>
              <a:rPr lang="pt-BR" dirty="0" smtClean="0">
                <a:latin typeface="Calibri" pitchFamily="34" charset="0"/>
              </a:rPr>
              <a:t>Quem utiliza (paciente) não é quem paga o procedimento.</a:t>
            </a:r>
          </a:p>
          <a:p>
            <a:pPr marL="342900" indent="-342900">
              <a:buAutoNum type="arabicParenR"/>
            </a:pPr>
            <a:endParaRPr lang="pt-BR" dirty="0" smtClean="0">
              <a:latin typeface="Calibri" pitchFamily="34" charset="0"/>
            </a:endParaRPr>
          </a:p>
          <a:p>
            <a:pPr marL="342900" indent="-342900">
              <a:buAutoNum type="arabicParenR"/>
            </a:pPr>
            <a:r>
              <a:rPr lang="pt-BR" dirty="0" smtClean="0">
                <a:latin typeface="Calibri" pitchFamily="34" charset="0"/>
              </a:rPr>
              <a:t>Quem paga o prestador (operadora) não escolhe o procedimento.</a:t>
            </a:r>
          </a:p>
          <a:p>
            <a:pPr marL="342900" indent="-342900">
              <a:buAutoNum type="arabicParenR"/>
            </a:pPr>
            <a:endParaRPr lang="pt-BR" dirty="0" smtClean="0">
              <a:latin typeface="Calibri" pitchFamily="34" charset="0"/>
            </a:endParaRPr>
          </a:p>
          <a:p>
            <a:pPr marL="342900" indent="-342900">
              <a:buFontTx/>
              <a:buChar char="-"/>
            </a:pPr>
            <a:r>
              <a:rPr lang="pt-BR" dirty="0" smtClean="0">
                <a:latin typeface="Calibri" pitchFamily="34" charset="0"/>
              </a:rPr>
              <a:t>Decisões estão apartadas do custo.</a:t>
            </a:r>
          </a:p>
          <a:p>
            <a:pPr marL="342900" indent="-342900">
              <a:buFontTx/>
              <a:buChar char="-"/>
            </a:pPr>
            <a:endParaRPr lang="pt-BR" dirty="0" smtClean="0">
              <a:latin typeface="Calibri" pitchFamily="34" charset="0"/>
            </a:endParaRPr>
          </a:p>
          <a:p>
            <a:pPr marL="342900" indent="-342900">
              <a:buFontTx/>
              <a:buChar char="-"/>
            </a:pPr>
            <a:r>
              <a:rPr lang="pt-BR" dirty="0" smtClean="0">
                <a:latin typeface="Calibri" pitchFamily="34" charset="0"/>
              </a:rPr>
              <a:t>Em outros setores: A escolha depende do preço, dos gostos e preferências, do preço de bens complementares/substitutos e da disponibilidade de recursos ($). </a:t>
            </a:r>
          </a:p>
          <a:p>
            <a:pPr marL="342900" indent="-342900">
              <a:buFontTx/>
              <a:buChar char="-"/>
            </a:pPr>
            <a:endParaRPr lang="pt-BR" dirty="0" smtClean="0">
              <a:latin typeface="Calibri" pitchFamily="34" charset="0"/>
            </a:endParaRPr>
          </a:p>
          <a:p>
            <a:pPr marL="342900" indent="-342900">
              <a:buFontTx/>
              <a:buChar char="-"/>
            </a:pPr>
            <a:r>
              <a:rPr lang="pt-BR" dirty="0" smtClean="0">
                <a:latin typeface="Calibri" pitchFamily="34" charset="0"/>
              </a:rPr>
              <a:t>Quem escolhe é a mesma pessoa que utiliza e paga.</a:t>
            </a:r>
          </a:p>
          <a:p>
            <a:pPr marL="342900" indent="-342900">
              <a:buAutoNum type="arabicParenR"/>
            </a:pPr>
            <a:endParaRPr lang="pt-BR" dirty="0" smtClean="0">
              <a:latin typeface="Calibri" pitchFamily="34" charset="0"/>
            </a:endParaRPr>
          </a:p>
          <a:p>
            <a:pPr marL="342900" indent="-342900">
              <a:buAutoNum type="arabicParenR"/>
            </a:pPr>
            <a:endParaRPr lang="pt-BR" dirty="0">
              <a:latin typeface="Calibri" pitchFamily="34" charset="0"/>
            </a:endParaRPr>
          </a:p>
        </p:txBody>
      </p:sp>
      <p:sp>
        <p:nvSpPr>
          <p:cNvPr id="6" name="Retângulo 5"/>
          <p:cNvSpPr/>
          <p:nvPr/>
        </p:nvSpPr>
        <p:spPr>
          <a:xfrm>
            <a:off x="-93402" y="5517945"/>
            <a:ext cx="8980227" cy="523220"/>
          </a:xfrm>
          <a:prstGeom prst="rect">
            <a:avLst/>
          </a:prstGeom>
        </p:spPr>
        <p:txBody>
          <a:bodyPr wrap="square">
            <a:spAutoFit/>
          </a:bodyPr>
          <a:lstStyle/>
          <a:p>
            <a:pPr marL="342900" indent="-342900"/>
            <a:r>
              <a:rPr lang="en-US" sz="1400" dirty="0" smtClean="0">
                <a:latin typeface="Calibri" pitchFamily="34" charset="0"/>
              </a:rPr>
              <a:t>(*) </a:t>
            </a:r>
            <a:r>
              <a:rPr lang="pt-BR" sz="1400" dirty="0" smtClean="0">
                <a:latin typeface="Calibri" pitchFamily="34" charset="0"/>
              </a:rPr>
              <a:t>KENNETH J. ARROW. </a:t>
            </a:r>
            <a:r>
              <a:rPr lang="en-US" sz="1400" dirty="0" err="1" smtClean="0">
                <a:latin typeface="Calibri" pitchFamily="34" charset="0"/>
              </a:rPr>
              <a:t>Fundador</a:t>
            </a:r>
            <a:r>
              <a:rPr lang="en-US" sz="1400" dirty="0" smtClean="0">
                <a:latin typeface="Calibri" pitchFamily="34" charset="0"/>
              </a:rPr>
              <a:t> </a:t>
            </a:r>
            <a:r>
              <a:rPr lang="en-US" sz="1400" dirty="0" err="1" smtClean="0">
                <a:latin typeface="Calibri" pitchFamily="34" charset="0"/>
              </a:rPr>
              <a:t>da</a:t>
            </a:r>
            <a:r>
              <a:rPr lang="en-US" sz="1400" dirty="0" smtClean="0">
                <a:latin typeface="Calibri" pitchFamily="34" charset="0"/>
              </a:rPr>
              <a:t> </a:t>
            </a:r>
            <a:r>
              <a:rPr lang="en-US" sz="1400" dirty="0" err="1" smtClean="0">
                <a:latin typeface="Calibri" pitchFamily="34" charset="0"/>
              </a:rPr>
              <a:t>Economia</a:t>
            </a:r>
            <a:r>
              <a:rPr lang="en-US" sz="1400" dirty="0" smtClean="0">
                <a:latin typeface="Calibri" pitchFamily="34" charset="0"/>
              </a:rPr>
              <a:t> </a:t>
            </a:r>
            <a:r>
              <a:rPr lang="en-US" sz="1400" dirty="0" err="1" smtClean="0">
                <a:latin typeface="Calibri" pitchFamily="34" charset="0"/>
              </a:rPr>
              <a:t>da</a:t>
            </a:r>
            <a:r>
              <a:rPr lang="en-US" sz="1400" dirty="0" smtClean="0">
                <a:latin typeface="Calibri" pitchFamily="34" charset="0"/>
              </a:rPr>
              <a:t> </a:t>
            </a:r>
            <a:r>
              <a:rPr lang="en-US" sz="1400" dirty="0" err="1" smtClean="0">
                <a:latin typeface="Calibri" pitchFamily="34" charset="0"/>
              </a:rPr>
              <a:t>Saúde</a:t>
            </a:r>
            <a:r>
              <a:rPr lang="en-US" sz="1400" dirty="0" smtClean="0">
                <a:latin typeface="Calibri" pitchFamily="34" charset="0"/>
              </a:rPr>
              <a:t>. </a:t>
            </a:r>
            <a:r>
              <a:rPr lang="en-US" sz="1400" dirty="0" err="1" smtClean="0">
                <a:latin typeface="Calibri" pitchFamily="34" charset="0"/>
              </a:rPr>
              <a:t>Prêmio</a:t>
            </a:r>
            <a:r>
              <a:rPr lang="en-US" sz="1400" dirty="0" smtClean="0">
                <a:latin typeface="Calibri" pitchFamily="34" charset="0"/>
              </a:rPr>
              <a:t> </a:t>
            </a:r>
            <a:r>
              <a:rPr lang="en-US" sz="1400" dirty="0" err="1" smtClean="0">
                <a:latin typeface="Calibri" pitchFamily="34" charset="0"/>
              </a:rPr>
              <a:t>nobel</a:t>
            </a:r>
            <a:r>
              <a:rPr lang="en-US" sz="1400" dirty="0" smtClean="0">
                <a:latin typeface="Calibri" pitchFamily="34" charset="0"/>
              </a:rPr>
              <a:t> de </a:t>
            </a:r>
            <a:r>
              <a:rPr lang="en-US" sz="1400" dirty="0" err="1" smtClean="0">
                <a:latin typeface="Calibri" pitchFamily="34" charset="0"/>
              </a:rPr>
              <a:t>economia</a:t>
            </a:r>
            <a:r>
              <a:rPr lang="en-US" sz="1400" dirty="0" smtClean="0">
                <a:latin typeface="Calibri" pitchFamily="34" charset="0"/>
              </a:rPr>
              <a:t> de 1971. </a:t>
            </a:r>
            <a:r>
              <a:rPr lang="en-US" sz="1400" dirty="0" err="1" smtClean="0">
                <a:latin typeface="Calibri" pitchFamily="34" charset="0"/>
              </a:rPr>
              <a:t>Seu</a:t>
            </a:r>
            <a:r>
              <a:rPr lang="en-US" sz="1400" dirty="0" smtClean="0">
                <a:latin typeface="Calibri" pitchFamily="34" charset="0"/>
              </a:rPr>
              <a:t> </a:t>
            </a:r>
            <a:r>
              <a:rPr lang="en-US" sz="1400" dirty="0" err="1" smtClean="0">
                <a:latin typeface="Calibri" pitchFamily="34" charset="0"/>
              </a:rPr>
              <a:t>trabalho</a:t>
            </a:r>
            <a:r>
              <a:rPr lang="en-US" sz="1400" dirty="0" smtClean="0">
                <a:latin typeface="Calibri" pitchFamily="34" charset="0"/>
              </a:rPr>
              <a:t> </a:t>
            </a:r>
            <a:r>
              <a:rPr lang="en-US" sz="1400" dirty="0" err="1" smtClean="0">
                <a:latin typeface="Calibri" pitchFamily="34" charset="0"/>
              </a:rPr>
              <a:t>mais</a:t>
            </a:r>
            <a:r>
              <a:rPr lang="en-US" sz="1400" dirty="0" smtClean="0">
                <a:latin typeface="Calibri" pitchFamily="34" charset="0"/>
              </a:rPr>
              <a:t> </a:t>
            </a:r>
            <a:r>
              <a:rPr lang="en-US" sz="1400" dirty="0" err="1" smtClean="0">
                <a:latin typeface="Calibri" pitchFamily="34" charset="0"/>
              </a:rPr>
              <a:t>importante</a:t>
            </a:r>
            <a:r>
              <a:rPr lang="en-US" sz="1400" dirty="0" smtClean="0">
                <a:latin typeface="Calibri" pitchFamily="34" charset="0"/>
              </a:rPr>
              <a:t> </a:t>
            </a:r>
            <a:r>
              <a:rPr lang="en-US" sz="1400" dirty="0" err="1" smtClean="0">
                <a:latin typeface="Calibri" pitchFamily="34" charset="0"/>
              </a:rPr>
              <a:t>foi</a:t>
            </a:r>
            <a:r>
              <a:rPr lang="en-US" sz="1400" dirty="0" smtClean="0">
                <a:latin typeface="Calibri" pitchFamily="34" charset="0"/>
              </a:rPr>
              <a:t> “</a:t>
            </a:r>
            <a:r>
              <a:rPr lang="en-US" sz="1400" i="1" dirty="0" smtClean="0">
                <a:latin typeface="Calibri" pitchFamily="34" charset="0"/>
              </a:rPr>
              <a:t>Uncertainty and the Welfare Economics of Medical Care</a:t>
            </a:r>
            <a:r>
              <a:rPr lang="en-US" sz="1400" dirty="0" smtClean="0">
                <a:latin typeface="Calibri" pitchFamily="34" charset="0"/>
              </a:rPr>
              <a:t>”. The American Economic Review v.iii.1961</a:t>
            </a:r>
            <a:endParaRPr lang="pt-BR" sz="1400" dirty="0">
              <a:latin typeface="Calibri" pitchFamily="34" charset="0"/>
            </a:endParaRPr>
          </a:p>
        </p:txBody>
      </p:sp>
      <p:sp>
        <p:nvSpPr>
          <p:cNvPr id="8" name="Título 1"/>
          <p:cNvSpPr txBox="1">
            <a:spLocks/>
          </p:cNvSpPr>
          <p:nvPr/>
        </p:nvSpPr>
        <p:spPr>
          <a:xfrm>
            <a:off x="980498" y="108445"/>
            <a:ext cx="7906327" cy="637309"/>
          </a:xfrm>
          <a:prstGeom prst="rect">
            <a:avLst/>
          </a:prstGeom>
          <a:effectLst>
            <a:outerShdw blurRad="38100" dist="25400" dir="5400000" algn="ctr" rotWithShape="0">
              <a:schemeClr val="bg1">
                <a:alpha val="80000"/>
              </a:schemeClr>
            </a:outerShdw>
          </a:effectLst>
        </p:spPr>
        <p:txBody>
          <a:bodyPr vert="horz" wrap="square" lIns="91440" tIns="45720" rIns="91440" bIns="45720" numCol="1" anchor="ctr" anchorCtr="0" compatLnSpc="1">
            <a:noAutofit/>
          </a:bodyPr>
          <a:lstStyle>
            <a:defPPr>
              <a:defRPr lang="en-US"/>
            </a:defPPr>
            <a:lvl1pPr algn="r" eaLnBrk="0" fontAlgn="base" hangingPunct="0">
              <a:spcBef>
                <a:spcPct val="0"/>
              </a:spcBef>
              <a:spcAft>
                <a:spcPct val="0"/>
              </a:spcAft>
              <a:defRPr sz="2000" b="1">
                <a:solidFill>
                  <a:srgbClr val="546422"/>
                </a:solidFill>
                <a:latin typeface="Times New Roman" panose="02020603050405020304" pitchFamily="18" charset="0"/>
                <a:ea typeface="+mj-ea"/>
                <a:cs typeface="Times New Roman" panose="02020603050405020304" pitchFamily="18" charset="0"/>
              </a:defRPr>
            </a:lvl1pPr>
          </a:lstStyle>
          <a:p>
            <a:r>
              <a:rPr lang="pt-BR" dirty="0" smtClean="0"/>
              <a:t>Escolhas e Custos</a:t>
            </a:r>
            <a:endParaRPr lang="pt-BR" dirty="0"/>
          </a:p>
        </p:txBody>
      </p:sp>
      <p:sp>
        <p:nvSpPr>
          <p:cNvPr id="9" name="Espaço Reservado para Número de Slide 4"/>
          <p:cNvSpPr txBox="1">
            <a:spLocks/>
          </p:cNvSpPr>
          <p:nvPr/>
        </p:nvSpPr>
        <p:spPr>
          <a:xfrm>
            <a:off x="6878641" y="6519282"/>
            <a:ext cx="2133600" cy="279545"/>
          </a:xfrm>
          <a:prstGeom prst="rect">
            <a:avLst/>
          </a:prstGeom>
        </p:spPr>
        <p:txBody>
          <a:bodyPr vert="horz" lIns="91440" tIns="45720" rIns="91440" bIns="45720" rtlCol="0" anchor="ctr"/>
          <a:lstStyle>
            <a:defPPr>
              <a:defRPr lang="en-US"/>
            </a:defPPr>
            <a:lvl1pPr marL="0" algn="r" defTabSz="457200" rtl="0" eaLnBrk="1" fontAlgn="auto" latinLnBrk="0" hangingPunct="1">
              <a:spcBef>
                <a:spcPts val="0"/>
              </a:spcBef>
              <a:spcAft>
                <a:spcPts val="0"/>
              </a:spcAft>
              <a:defRPr sz="1200" b="0" kern="1200">
                <a:solidFill>
                  <a:schemeClr val="tx1">
                    <a:lumMod val="75000"/>
                    <a:lumOff val="25000"/>
                  </a:schemeClr>
                </a:solidFill>
                <a:latin typeface="Trebuchet MS"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C5BC6D5-8F22-4451-B6C0-258309E05DDC}" type="slidenum">
              <a:rPr kumimoji="0" lang="en-US" sz="1200" b="0" i="0" u="none" strike="noStrike" kern="1200" cap="none" spc="0" normalizeH="0" baseline="0" noProof="0" smtClean="0">
                <a:ln>
                  <a:noFill/>
                </a:ln>
                <a:solidFill>
                  <a:prstClr val="black">
                    <a:lumMod val="75000"/>
                    <a:lumOff val="25000"/>
                  </a:prstClr>
                </a:solidFill>
                <a:effectLst/>
                <a:uLnTx/>
                <a:uFillTx/>
                <a:latin typeface="Trebuchet MS"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lumMod val="75000"/>
                  <a:lumOff val="2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429669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Text Box 2"/>
          <p:cNvSpPr txBox="1">
            <a:spLocks noChangeArrowheads="1"/>
          </p:cNvSpPr>
          <p:nvPr/>
        </p:nvSpPr>
        <p:spPr bwMode="auto">
          <a:xfrm>
            <a:off x="1865313" y="260350"/>
            <a:ext cx="1841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spAutoFit/>
          </a:bodyPr>
          <a:lstStyle/>
          <a:p>
            <a:pPr>
              <a:defRPr/>
            </a:pPr>
            <a:endParaRPr lang="pt-BR" dirty="0">
              <a:effectLst>
                <a:outerShdw blurRad="38100" dist="38100" dir="2700000" algn="tl">
                  <a:srgbClr val="000000"/>
                </a:outerShdw>
              </a:effectLst>
            </a:endParaRPr>
          </a:p>
        </p:txBody>
      </p:sp>
      <p:sp>
        <p:nvSpPr>
          <p:cNvPr id="392197" name="Line 5"/>
          <p:cNvSpPr>
            <a:spLocks noChangeShapeType="1"/>
          </p:cNvSpPr>
          <p:nvPr/>
        </p:nvSpPr>
        <p:spPr bwMode="auto">
          <a:xfrm>
            <a:off x="2128838" y="1941513"/>
            <a:ext cx="0" cy="35814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defRPr/>
            </a:pPr>
            <a:endParaRPr lang="pt-BR" sz="1400" dirty="0">
              <a:solidFill>
                <a:schemeClr val="tx2"/>
              </a:solidFill>
              <a:latin typeface="Arial" panose="020B0604020202020204" pitchFamily="34" charset="0"/>
              <a:cs typeface="Arial" panose="020B0604020202020204" pitchFamily="34" charset="0"/>
            </a:endParaRPr>
          </a:p>
        </p:txBody>
      </p:sp>
      <p:sp>
        <p:nvSpPr>
          <p:cNvPr id="392198" name="Line 6"/>
          <p:cNvSpPr>
            <a:spLocks noChangeShapeType="1"/>
          </p:cNvSpPr>
          <p:nvPr/>
        </p:nvSpPr>
        <p:spPr bwMode="auto">
          <a:xfrm>
            <a:off x="1747838" y="3617913"/>
            <a:ext cx="3810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defRPr/>
            </a:pPr>
            <a:endParaRPr lang="pt-BR" sz="1400" dirty="0">
              <a:solidFill>
                <a:schemeClr val="tx2"/>
              </a:solidFill>
              <a:latin typeface="Arial" panose="020B0604020202020204" pitchFamily="34" charset="0"/>
              <a:cs typeface="Arial" panose="020B0604020202020204" pitchFamily="34" charset="0"/>
            </a:endParaRPr>
          </a:p>
        </p:txBody>
      </p:sp>
      <p:sp>
        <p:nvSpPr>
          <p:cNvPr id="392199" name="Line 7"/>
          <p:cNvSpPr>
            <a:spLocks noChangeShapeType="1"/>
          </p:cNvSpPr>
          <p:nvPr/>
        </p:nvSpPr>
        <p:spPr bwMode="auto">
          <a:xfrm>
            <a:off x="2128838" y="5522913"/>
            <a:ext cx="7620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defRPr/>
            </a:pPr>
            <a:endParaRPr lang="pt-BR" sz="1400" dirty="0">
              <a:solidFill>
                <a:schemeClr val="tx2"/>
              </a:solidFill>
              <a:latin typeface="Arial" panose="020B0604020202020204" pitchFamily="34" charset="0"/>
              <a:cs typeface="Arial" panose="020B0604020202020204" pitchFamily="34" charset="0"/>
            </a:endParaRPr>
          </a:p>
        </p:txBody>
      </p:sp>
      <p:sp>
        <p:nvSpPr>
          <p:cNvPr id="392200" name="Line 8"/>
          <p:cNvSpPr>
            <a:spLocks noChangeShapeType="1"/>
          </p:cNvSpPr>
          <p:nvPr/>
        </p:nvSpPr>
        <p:spPr bwMode="auto">
          <a:xfrm>
            <a:off x="2128838" y="3617913"/>
            <a:ext cx="7620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defRPr/>
            </a:pPr>
            <a:endParaRPr lang="pt-BR" sz="1400" dirty="0">
              <a:solidFill>
                <a:schemeClr val="tx2"/>
              </a:solidFill>
              <a:latin typeface="Arial" panose="020B0604020202020204" pitchFamily="34" charset="0"/>
              <a:cs typeface="Arial" panose="020B0604020202020204" pitchFamily="34" charset="0"/>
            </a:endParaRPr>
          </a:p>
        </p:txBody>
      </p:sp>
      <p:sp>
        <p:nvSpPr>
          <p:cNvPr id="392201" name="Line 9"/>
          <p:cNvSpPr>
            <a:spLocks noChangeShapeType="1"/>
          </p:cNvSpPr>
          <p:nvPr/>
        </p:nvSpPr>
        <p:spPr bwMode="auto">
          <a:xfrm>
            <a:off x="2128838" y="1941513"/>
            <a:ext cx="6858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defRPr/>
            </a:pPr>
            <a:endParaRPr lang="pt-BR" sz="1400" dirty="0">
              <a:solidFill>
                <a:schemeClr val="tx2"/>
              </a:solidFill>
              <a:latin typeface="Arial" panose="020B0604020202020204" pitchFamily="34" charset="0"/>
              <a:cs typeface="Arial" panose="020B0604020202020204" pitchFamily="34" charset="0"/>
            </a:endParaRPr>
          </a:p>
        </p:txBody>
      </p:sp>
      <p:sp>
        <p:nvSpPr>
          <p:cNvPr id="392205" name="Rectangle 13"/>
          <p:cNvSpPr>
            <a:spLocks noChangeArrowheads="1"/>
          </p:cNvSpPr>
          <p:nvPr/>
        </p:nvSpPr>
        <p:spPr bwMode="auto">
          <a:xfrm>
            <a:off x="6072188" y="2855913"/>
            <a:ext cx="2057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pt-BR" sz="1400" dirty="0">
              <a:solidFill>
                <a:schemeClr val="tx2"/>
              </a:solidFill>
              <a:latin typeface="Arial" panose="020B0604020202020204" pitchFamily="34" charset="0"/>
              <a:cs typeface="Arial" panose="020B0604020202020204" pitchFamily="34" charset="0"/>
            </a:endParaRPr>
          </a:p>
        </p:txBody>
      </p:sp>
      <p:sp>
        <p:nvSpPr>
          <p:cNvPr id="392208" name="Line 16"/>
          <p:cNvSpPr>
            <a:spLocks noChangeShapeType="1"/>
          </p:cNvSpPr>
          <p:nvPr/>
        </p:nvSpPr>
        <p:spPr bwMode="auto">
          <a:xfrm flipV="1">
            <a:off x="7672388" y="4333241"/>
            <a:ext cx="0" cy="118967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defRPr/>
            </a:pPr>
            <a:endParaRPr lang="pt-BR" sz="1400" dirty="0">
              <a:solidFill>
                <a:schemeClr val="tx2"/>
              </a:solidFill>
              <a:latin typeface="Arial" panose="020B0604020202020204" pitchFamily="34" charset="0"/>
              <a:cs typeface="Arial" panose="020B0604020202020204" pitchFamily="34" charset="0"/>
            </a:endParaRPr>
          </a:p>
        </p:txBody>
      </p:sp>
      <p:sp>
        <p:nvSpPr>
          <p:cNvPr id="392209" name="Text Box 17"/>
          <p:cNvSpPr txBox="1">
            <a:spLocks noChangeArrowheads="1"/>
          </p:cNvSpPr>
          <p:nvPr/>
        </p:nvSpPr>
        <p:spPr bwMode="auto">
          <a:xfrm>
            <a:off x="4500563" y="5249863"/>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spAutoFit/>
          </a:bodyPr>
          <a:lstStyle/>
          <a:p>
            <a:pPr>
              <a:defRPr/>
            </a:pPr>
            <a:endParaRPr lang="pt-BR" sz="1400" dirty="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92212" name="Text Box 20"/>
          <p:cNvSpPr txBox="1">
            <a:spLocks noChangeArrowheads="1"/>
          </p:cNvSpPr>
          <p:nvPr/>
        </p:nvSpPr>
        <p:spPr bwMode="auto">
          <a:xfrm>
            <a:off x="4249738" y="4684713"/>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spAutoFit/>
          </a:bodyPr>
          <a:lstStyle/>
          <a:p>
            <a:pPr>
              <a:defRPr/>
            </a:pPr>
            <a:endParaRPr lang="pt-BR" sz="1400" dirty="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92214" name="Line 22"/>
          <p:cNvSpPr>
            <a:spLocks noChangeShapeType="1"/>
          </p:cNvSpPr>
          <p:nvPr/>
        </p:nvSpPr>
        <p:spPr bwMode="auto">
          <a:xfrm>
            <a:off x="7596188" y="1941513"/>
            <a:ext cx="0" cy="9144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defRPr/>
            </a:pPr>
            <a:endParaRPr lang="pt-BR" sz="1400" dirty="0">
              <a:solidFill>
                <a:schemeClr val="tx2"/>
              </a:solidFill>
              <a:latin typeface="Arial" panose="020B0604020202020204" pitchFamily="34" charset="0"/>
              <a:cs typeface="Arial" panose="020B0604020202020204" pitchFamily="34" charset="0"/>
            </a:endParaRPr>
          </a:p>
        </p:txBody>
      </p:sp>
      <p:sp>
        <p:nvSpPr>
          <p:cNvPr id="392219" name="Line 27"/>
          <p:cNvSpPr>
            <a:spLocks noChangeShapeType="1"/>
          </p:cNvSpPr>
          <p:nvPr/>
        </p:nvSpPr>
        <p:spPr bwMode="auto">
          <a:xfrm>
            <a:off x="4305312" y="3644900"/>
            <a:ext cx="1766876"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defRPr/>
            </a:pPr>
            <a:endParaRPr lang="pt-BR" sz="1400" dirty="0">
              <a:solidFill>
                <a:schemeClr val="tx2"/>
              </a:solidFill>
              <a:latin typeface="Arial" panose="020B0604020202020204" pitchFamily="34" charset="0"/>
              <a:cs typeface="Arial" panose="020B0604020202020204" pitchFamily="34" charset="0"/>
            </a:endParaRPr>
          </a:p>
        </p:txBody>
      </p:sp>
      <p:sp>
        <p:nvSpPr>
          <p:cNvPr id="392220" name="Line 28"/>
          <p:cNvSpPr>
            <a:spLocks noChangeShapeType="1"/>
          </p:cNvSpPr>
          <p:nvPr/>
        </p:nvSpPr>
        <p:spPr bwMode="auto">
          <a:xfrm>
            <a:off x="3924300" y="5516563"/>
            <a:ext cx="373538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defRPr/>
            </a:pPr>
            <a:endParaRPr lang="pt-BR" sz="1400" dirty="0">
              <a:solidFill>
                <a:schemeClr val="tx2"/>
              </a:solidFill>
              <a:latin typeface="Arial" panose="020B0604020202020204" pitchFamily="34" charset="0"/>
              <a:cs typeface="Arial" panose="020B0604020202020204" pitchFamily="34" charset="0"/>
            </a:endParaRPr>
          </a:p>
        </p:txBody>
      </p:sp>
      <p:sp>
        <p:nvSpPr>
          <p:cNvPr id="392222" name="Line 30"/>
          <p:cNvSpPr>
            <a:spLocks noChangeShapeType="1"/>
          </p:cNvSpPr>
          <p:nvPr/>
        </p:nvSpPr>
        <p:spPr bwMode="auto">
          <a:xfrm flipH="1">
            <a:off x="3924300" y="1916113"/>
            <a:ext cx="367188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defRPr/>
            </a:pPr>
            <a:endParaRPr lang="pt-BR" sz="1400" dirty="0">
              <a:solidFill>
                <a:schemeClr val="tx2"/>
              </a:solidFill>
              <a:latin typeface="Arial" panose="020B0604020202020204" pitchFamily="34" charset="0"/>
              <a:cs typeface="Arial" panose="020B0604020202020204" pitchFamily="34" charset="0"/>
            </a:endParaRPr>
          </a:p>
        </p:txBody>
      </p:sp>
      <p:sp>
        <p:nvSpPr>
          <p:cNvPr id="2" name="Retângulo 1"/>
          <p:cNvSpPr/>
          <p:nvPr/>
        </p:nvSpPr>
        <p:spPr>
          <a:xfrm>
            <a:off x="193160" y="3148612"/>
            <a:ext cx="1664195"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pt-BR" sz="1800" dirty="0" smtClean="0">
                <a:solidFill>
                  <a:schemeClr val="tx2"/>
                </a:solidFill>
                <a:latin typeface="Arial" panose="020B0604020202020204" pitchFamily="34" charset="0"/>
                <a:cs typeface="Arial" panose="020B0604020202020204" pitchFamily="34" charset="0"/>
              </a:rPr>
              <a:t>Consumidores de serviços de saúde</a:t>
            </a:r>
            <a:endParaRPr lang="en-US" sz="1800" dirty="0">
              <a:solidFill>
                <a:schemeClr val="tx2"/>
              </a:solidFill>
              <a:latin typeface="Arial" panose="020B0604020202020204" pitchFamily="34" charset="0"/>
              <a:cs typeface="Arial" panose="020B0604020202020204" pitchFamily="34" charset="0"/>
            </a:endParaRPr>
          </a:p>
        </p:txBody>
      </p:sp>
      <p:sp>
        <p:nvSpPr>
          <p:cNvPr id="3" name="Retângulo 2"/>
          <p:cNvSpPr/>
          <p:nvPr/>
        </p:nvSpPr>
        <p:spPr>
          <a:xfrm>
            <a:off x="2214546" y="3998913"/>
            <a:ext cx="2786082" cy="523220"/>
          </a:xfrm>
          <a:prstGeom prst="rect">
            <a:avLst/>
          </a:prstGeom>
        </p:spPr>
        <p:txBody>
          <a:bodyPr wrap="square">
            <a:spAutoFit/>
          </a:bodyPr>
          <a:lstStyle/>
          <a:p>
            <a:r>
              <a:rPr lang="pt-BR" sz="1400" dirty="0" smtClean="0">
                <a:solidFill>
                  <a:schemeClr val="tx2"/>
                </a:solidFill>
                <a:latin typeface="Arial" panose="020B0604020202020204" pitchFamily="34" charset="0"/>
                <a:cs typeface="Arial" panose="020B0604020202020204" pitchFamily="34" charset="0"/>
              </a:rPr>
              <a:t>Mensalidades ou prêmios pagas pelos segurados</a:t>
            </a:r>
            <a:endParaRPr lang="en-US" sz="1400" dirty="0">
              <a:solidFill>
                <a:schemeClr val="tx2"/>
              </a:solidFill>
              <a:latin typeface="Arial" panose="020B0604020202020204" pitchFamily="34" charset="0"/>
              <a:cs typeface="Arial" panose="020B0604020202020204" pitchFamily="34" charset="0"/>
            </a:endParaRPr>
          </a:p>
        </p:txBody>
      </p:sp>
      <p:sp>
        <p:nvSpPr>
          <p:cNvPr id="4" name="Retângulo 3"/>
          <p:cNvSpPr/>
          <p:nvPr/>
        </p:nvSpPr>
        <p:spPr>
          <a:xfrm>
            <a:off x="2201858" y="2143116"/>
            <a:ext cx="2584456" cy="523220"/>
          </a:xfrm>
          <a:prstGeom prst="rect">
            <a:avLst/>
          </a:prstGeom>
        </p:spPr>
        <p:txBody>
          <a:bodyPr wrap="square">
            <a:spAutoFit/>
          </a:bodyPr>
          <a:lstStyle/>
          <a:p>
            <a:r>
              <a:rPr lang="pt-BR" sz="1400" dirty="0" smtClean="0">
                <a:solidFill>
                  <a:schemeClr val="tx2"/>
                </a:solidFill>
                <a:latin typeface="Arial" panose="020B0604020202020204" pitchFamily="34" charset="0"/>
                <a:cs typeface="Arial" panose="020B0604020202020204" pitchFamily="34" charset="0"/>
              </a:rPr>
              <a:t>Financiado pelo orçamento,</a:t>
            </a:r>
            <a:br>
              <a:rPr lang="pt-BR" sz="1400" dirty="0" smtClean="0">
                <a:solidFill>
                  <a:schemeClr val="tx2"/>
                </a:solidFill>
                <a:latin typeface="Arial" panose="020B0604020202020204" pitchFamily="34" charset="0"/>
                <a:cs typeface="Arial" panose="020B0604020202020204" pitchFamily="34" charset="0"/>
              </a:rPr>
            </a:br>
            <a:r>
              <a:rPr lang="pt-BR" sz="1400" dirty="0" smtClean="0">
                <a:solidFill>
                  <a:schemeClr val="tx2"/>
                </a:solidFill>
                <a:latin typeface="Arial" panose="020B0604020202020204" pitchFamily="34" charset="0"/>
                <a:cs typeface="Arial" panose="020B0604020202020204" pitchFamily="34" charset="0"/>
              </a:rPr>
              <a:t>(contribuições sociais)</a:t>
            </a:r>
            <a:endParaRPr lang="pt-BR" sz="1400" dirty="0">
              <a:solidFill>
                <a:schemeClr val="tx2"/>
              </a:solidFill>
              <a:latin typeface="Arial" panose="020B0604020202020204" pitchFamily="34" charset="0"/>
              <a:cs typeface="Arial" panose="020B0604020202020204" pitchFamily="34" charset="0"/>
            </a:endParaRPr>
          </a:p>
        </p:txBody>
      </p:sp>
      <p:sp>
        <p:nvSpPr>
          <p:cNvPr id="8" name="Retângulo 7"/>
          <p:cNvSpPr/>
          <p:nvPr/>
        </p:nvSpPr>
        <p:spPr>
          <a:xfrm>
            <a:off x="6072188" y="2855913"/>
            <a:ext cx="2786092"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pt-BR" sz="1600" dirty="0" smtClean="0">
                <a:solidFill>
                  <a:schemeClr val="tx2"/>
                </a:solidFill>
                <a:latin typeface="Arial" panose="020B0604020202020204" pitchFamily="34" charset="0"/>
                <a:cs typeface="Arial" panose="020B0604020202020204" pitchFamily="34" charset="0"/>
              </a:rPr>
              <a:t>Os prestadores de serviços</a:t>
            </a:r>
          </a:p>
          <a:p>
            <a:pPr>
              <a:buFont typeface="Arial" pitchFamily="34" charset="0"/>
              <a:buChar char="•"/>
            </a:pPr>
            <a:r>
              <a:rPr lang="pt-BR" sz="1400" dirty="0" smtClean="0">
                <a:solidFill>
                  <a:schemeClr val="tx2"/>
                </a:solidFill>
                <a:latin typeface="Arial" panose="020B0604020202020204" pitchFamily="34" charset="0"/>
                <a:cs typeface="Arial" panose="020B0604020202020204" pitchFamily="34" charset="0"/>
              </a:rPr>
              <a:t> </a:t>
            </a:r>
            <a:r>
              <a:rPr lang="pt-BR" sz="1200" dirty="0" smtClean="0">
                <a:solidFill>
                  <a:schemeClr val="tx2"/>
                </a:solidFill>
                <a:latin typeface="Arial" panose="020B0604020202020204" pitchFamily="34" charset="0"/>
                <a:cs typeface="Arial" panose="020B0604020202020204" pitchFamily="34" charset="0"/>
              </a:rPr>
              <a:t>Médicos</a:t>
            </a:r>
          </a:p>
          <a:p>
            <a:pPr>
              <a:buFont typeface="Arial" pitchFamily="34" charset="0"/>
              <a:buChar char="•"/>
            </a:pPr>
            <a:r>
              <a:rPr lang="pt-BR" sz="1200" dirty="0" smtClean="0">
                <a:solidFill>
                  <a:schemeClr val="tx2"/>
                </a:solidFill>
                <a:latin typeface="Arial" panose="020B0604020202020204" pitchFamily="34" charset="0"/>
                <a:cs typeface="Arial" panose="020B0604020202020204" pitchFamily="34" charset="0"/>
              </a:rPr>
              <a:t> Dentistas</a:t>
            </a:r>
          </a:p>
          <a:p>
            <a:pPr>
              <a:buFont typeface="Arial" pitchFamily="34" charset="0"/>
              <a:buChar char="•"/>
            </a:pPr>
            <a:r>
              <a:rPr lang="pt-BR" sz="1200" dirty="0">
                <a:solidFill>
                  <a:schemeClr val="tx2"/>
                </a:solidFill>
                <a:latin typeface="Arial" panose="020B0604020202020204" pitchFamily="34" charset="0"/>
                <a:cs typeface="Arial" panose="020B0604020202020204" pitchFamily="34" charset="0"/>
              </a:rPr>
              <a:t> O</a:t>
            </a:r>
            <a:r>
              <a:rPr lang="pt-BR" sz="1200" dirty="0" smtClean="0">
                <a:solidFill>
                  <a:schemeClr val="tx2"/>
                </a:solidFill>
                <a:latin typeface="Arial" panose="020B0604020202020204" pitchFamily="34" charset="0"/>
                <a:cs typeface="Arial" panose="020B0604020202020204" pitchFamily="34" charset="0"/>
              </a:rPr>
              <a:t>utros profissionais</a:t>
            </a:r>
          </a:p>
          <a:p>
            <a:pPr>
              <a:buFont typeface="Arial" pitchFamily="34" charset="0"/>
              <a:buChar char="•"/>
            </a:pPr>
            <a:r>
              <a:rPr lang="pt-BR" sz="1200" dirty="0" smtClean="0">
                <a:solidFill>
                  <a:schemeClr val="tx2"/>
                </a:solidFill>
                <a:latin typeface="Arial" panose="020B0604020202020204" pitchFamily="34" charset="0"/>
                <a:cs typeface="Arial" panose="020B0604020202020204" pitchFamily="34" charset="0"/>
              </a:rPr>
              <a:t> Hospitais</a:t>
            </a:r>
          </a:p>
          <a:p>
            <a:pPr>
              <a:buFont typeface="Arial" pitchFamily="34" charset="0"/>
              <a:buChar char="•"/>
            </a:pPr>
            <a:r>
              <a:rPr lang="pt-BR" sz="1200" dirty="0" smtClean="0">
                <a:solidFill>
                  <a:schemeClr val="tx2"/>
                </a:solidFill>
                <a:latin typeface="Arial" panose="020B0604020202020204" pitchFamily="34" charset="0"/>
                <a:cs typeface="Arial" panose="020B0604020202020204" pitchFamily="34" charset="0"/>
              </a:rPr>
              <a:t> Laboratórios</a:t>
            </a:r>
          </a:p>
          <a:p>
            <a:pPr>
              <a:buFont typeface="Arial" pitchFamily="34" charset="0"/>
              <a:buChar char="•"/>
            </a:pPr>
            <a:r>
              <a:rPr lang="pt-BR" sz="1200" dirty="0" smtClean="0">
                <a:solidFill>
                  <a:schemeClr val="tx2"/>
                </a:solidFill>
                <a:latin typeface="Arial" panose="020B0604020202020204" pitchFamily="34" charset="0"/>
                <a:cs typeface="Arial" panose="020B0604020202020204" pitchFamily="34" charset="0"/>
              </a:rPr>
              <a:t> Materiais e medicamentos</a:t>
            </a:r>
            <a:endParaRPr lang="en-US" sz="1200" dirty="0">
              <a:solidFill>
                <a:schemeClr val="tx2"/>
              </a:solidFill>
              <a:latin typeface="Arial" panose="020B0604020202020204" pitchFamily="34" charset="0"/>
              <a:cs typeface="Arial" panose="020B0604020202020204" pitchFamily="34" charset="0"/>
            </a:endParaRPr>
          </a:p>
        </p:txBody>
      </p:sp>
      <p:sp>
        <p:nvSpPr>
          <p:cNvPr id="9" name="CaixaDeTexto 8"/>
          <p:cNvSpPr txBox="1"/>
          <p:nvPr/>
        </p:nvSpPr>
        <p:spPr>
          <a:xfrm>
            <a:off x="2809800" y="1751999"/>
            <a:ext cx="108903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pt-BR" sz="1800" dirty="0" smtClean="0">
                <a:solidFill>
                  <a:schemeClr val="tx2"/>
                </a:solidFill>
                <a:latin typeface="Arial" panose="020B0604020202020204" pitchFamily="34" charset="0"/>
                <a:cs typeface="Arial" panose="020B0604020202020204" pitchFamily="34" charset="0"/>
              </a:rPr>
              <a:t>SUS</a:t>
            </a:r>
            <a:endParaRPr lang="pt-BR" sz="1800" dirty="0">
              <a:solidFill>
                <a:schemeClr val="tx2"/>
              </a:solidFill>
              <a:latin typeface="Arial" panose="020B0604020202020204" pitchFamily="34" charset="0"/>
              <a:cs typeface="Arial" panose="020B0604020202020204" pitchFamily="34" charset="0"/>
            </a:endParaRPr>
          </a:p>
        </p:txBody>
      </p:sp>
      <p:sp>
        <p:nvSpPr>
          <p:cNvPr id="10" name="Retângulo 9"/>
          <p:cNvSpPr/>
          <p:nvPr/>
        </p:nvSpPr>
        <p:spPr>
          <a:xfrm>
            <a:off x="2890838" y="3394522"/>
            <a:ext cx="17526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pt-BR" sz="1600" dirty="0" smtClean="0">
                <a:solidFill>
                  <a:schemeClr val="tx2"/>
                </a:solidFill>
                <a:latin typeface="Arial" panose="020B0604020202020204" pitchFamily="34" charset="0"/>
                <a:cs typeface="Arial" panose="020B0604020202020204" pitchFamily="34" charset="0"/>
              </a:rPr>
              <a:t>Planos e seguros privados</a:t>
            </a:r>
            <a:endParaRPr lang="pt-BR" sz="1600" dirty="0">
              <a:solidFill>
                <a:schemeClr val="tx2"/>
              </a:solidFill>
              <a:latin typeface="Arial" panose="020B0604020202020204" pitchFamily="34" charset="0"/>
              <a:cs typeface="Arial" panose="020B0604020202020204" pitchFamily="34" charset="0"/>
            </a:endParaRPr>
          </a:p>
        </p:txBody>
      </p:sp>
      <p:sp>
        <p:nvSpPr>
          <p:cNvPr id="11" name="Retângulo 10"/>
          <p:cNvSpPr/>
          <p:nvPr/>
        </p:nvSpPr>
        <p:spPr>
          <a:xfrm>
            <a:off x="2933700" y="5214950"/>
            <a:ext cx="1371612"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pt-BR" sz="1600" dirty="0" smtClean="0">
                <a:solidFill>
                  <a:schemeClr val="tx2"/>
                </a:solidFill>
                <a:latin typeface="Arial" panose="020B0604020202020204" pitchFamily="34" charset="0"/>
                <a:cs typeface="Arial" panose="020B0604020202020204" pitchFamily="34" charset="0"/>
              </a:rPr>
              <a:t>Pagamento direto</a:t>
            </a:r>
            <a:endParaRPr lang="pt-BR" sz="1400" dirty="0">
              <a:solidFill>
                <a:schemeClr val="tx2"/>
              </a:solidFill>
              <a:latin typeface="Arial" panose="020B0604020202020204" pitchFamily="34" charset="0"/>
              <a:cs typeface="Arial" panose="020B0604020202020204" pitchFamily="34" charset="0"/>
            </a:endParaRPr>
          </a:p>
        </p:txBody>
      </p:sp>
      <p:sp>
        <p:nvSpPr>
          <p:cNvPr id="29" name="Espaço Reservado para Número de Slide 1"/>
          <p:cNvSpPr>
            <a:spLocks noGrp="1"/>
          </p:cNvSpPr>
          <p:nvPr>
            <p:ph type="sldNum" sz="quarter" idx="10"/>
          </p:nvPr>
        </p:nvSpPr>
        <p:spPr>
          <a:xfrm>
            <a:off x="6553200" y="6381328"/>
            <a:ext cx="2133600" cy="365125"/>
          </a:xfrm>
        </p:spPr>
        <p:txBody>
          <a:bodyPr/>
          <a:lstStyle/>
          <a:p>
            <a:pPr>
              <a:defRPr/>
            </a:pPr>
            <a:fld id="{88A2A8A6-2394-401B-BC00-6273216CAEAF}" type="slidenum">
              <a:rPr lang="pt-BR"/>
              <a:pPr>
                <a:defRPr/>
              </a:pPr>
              <a:t>14</a:t>
            </a:fld>
            <a:endParaRPr lang="pt-BR" dirty="0"/>
          </a:p>
        </p:txBody>
      </p:sp>
      <p:sp>
        <p:nvSpPr>
          <p:cNvPr id="25" name="Espaço Reservado para Número de Slide 4"/>
          <p:cNvSpPr>
            <a:spLocks noGrp="1"/>
          </p:cNvSpPr>
          <p:nvPr>
            <p:ph type="sldNum" sz="quarter" idx="12"/>
          </p:nvPr>
        </p:nvSpPr>
        <p:spPr>
          <a:xfrm>
            <a:off x="6627091" y="6456218"/>
            <a:ext cx="2133600" cy="279545"/>
          </a:xfrm>
        </p:spPr>
        <p:txBody>
          <a:bodyPr vert="horz" lIns="91440" tIns="45720" rIns="91440" bIns="45720" rtlCol="0" anchor="ctr"/>
          <a:lstStyle/>
          <a:p>
            <a:fld id="{1C5BC6D5-8F22-4451-B6C0-258309E05DDC}" type="slidenum">
              <a:rPr lang="en-US"/>
              <a:pPr/>
              <a:t>14</a:t>
            </a:fld>
            <a:endParaRPr lang="en-US" dirty="0"/>
          </a:p>
        </p:txBody>
      </p:sp>
      <p:sp>
        <p:nvSpPr>
          <p:cNvPr id="26" name="Título 1"/>
          <p:cNvSpPr txBox="1">
            <a:spLocks/>
          </p:cNvSpPr>
          <p:nvPr/>
        </p:nvSpPr>
        <p:spPr>
          <a:xfrm>
            <a:off x="980498" y="108445"/>
            <a:ext cx="7906327" cy="637309"/>
          </a:xfrm>
          <a:prstGeom prst="rect">
            <a:avLst/>
          </a:prstGeom>
          <a:effectLst>
            <a:outerShdw blurRad="38100" dist="25400" dir="5400000" algn="ctr" rotWithShape="0">
              <a:schemeClr val="bg1">
                <a:alpha val="80000"/>
              </a:schemeClr>
            </a:outerShdw>
          </a:effectLst>
        </p:spPr>
        <p:txBody>
          <a:bodyPr vert="horz" wrap="square" lIns="91440" tIns="45720" rIns="91440" bIns="45720" numCol="1" anchor="ctr" anchorCtr="0" compatLnSpc="1">
            <a:noAutofit/>
          </a:bodyPr>
          <a:lstStyle>
            <a:defPPr>
              <a:defRPr lang="en-US"/>
            </a:defPPr>
            <a:lvl1pPr algn="r" eaLnBrk="0" fontAlgn="base" hangingPunct="0">
              <a:spcBef>
                <a:spcPct val="0"/>
              </a:spcBef>
              <a:spcAft>
                <a:spcPct val="0"/>
              </a:spcAft>
              <a:defRPr sz="2000" b="1">
                <a:solidFill>
                  <a:srgbClr val="546422"/>
                </a:solidFill>
                <a:latin typeface="Times New Roman" panose="02020603050405020304" pitchFamily="18" charset="0"/>
                <a:ea typeface="+mj-ea"/>
                <a:cs typeface="Times New Roman" panose="02020603050405020304" pitchFamily="18" charset="0"/>
              </a:defRPr>
            </a:lvl1pPr>
          </a:lstStyle>
          <a:p>
            <a:r>
              <a:rPr lang="pt-BR" sz="2800" dirty="0" smtClean="0"/>
              <a:t>Saúde no Brasil – Quadro Institucional</a:t>
            </a:r>
            <a:endParaRPr lang="pt-BR" sz="2800" dirty="0"/>
          </a:p>
        </p:txBody>
      </p:sp>
    </p:spTree>
    <p:extLst>
      <p:ext uri="{BB962C8B-B14F-4D97-AF65-F5344CB8AC3E}">
        <p14:creationId xmlns:p14="http://schemas.microsoft.com/office/powerpoint/2010/main" val="3028381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6"/>
          <p:cNvSpPr>
            <a:spLocks noGrp="1"/>
          </p:cNvSpPr>
          <p:nvPr>
            <p:ph type="sldNum" sz="quarter" idx="12"/>
          </p:nvPr>
        </p:nvSpPr>
        <p:spPr>
          <a:xfrm>
            <a:off x="6660232" y="6453336"/>
            <a:ext cx="2133600" cy="268139"/>
          </a:xfrm>
        </p:spPr>
        <p:txBody>
          <a:bodyPr/>
          <a:lstStyle/>
          <a:p>
            <a:fld id="{7DE44E6F-7539-45C6-99C7-8E72DF3CCACA}" type="slidenum">
              <a:rPr lang="pt-BR" smtClean="0"/>
              <a:pPr/>
              <a:t>15</a:t>
            </a:fld>
            <a:endParaRPr lang="pt-BR" dirty="0"/>
          </a:p>
        </p:txBody>
      </p:sp>
      <p:sp>
        <p:nvSpPr>
          <p:cNvPr id="6" name="Retângulo de cantos arredondados 5"/>
          <p:cNvSpPr/>
          <p:nvPr/>
        </p:nvSpPr>
        <p:spPr>
          <a:xfrm>
            <a:off x="3733800" y="3291832"/>
            <a:ext cx="1599568" cy="573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latin typeface="Calibri" pitchFamily="34" charset="0"/>
              </a:rPr>
              <a:t>Beneficiários</a:t>
            </a:r>
            <a:endParaRPr lang="pt-BR" dirty="0">
              <a:latin typeface="Calibri" pitchFamily="34" charset="0"/>
            </a:endParaRPr>
          </a:p>
        </p:txBody>
      </p:sp>
      <p:sp>
        <p:nvSpPr>
          <p:cNvPr id="7" name="Retângulo de cantos arredondados 6"/>
          <p:cNvSpPr/>
          <p:nvPr/>
        </p:nvSpPr>
        <p:spPr>
          <a:xfrm>
            <a:off x="5270314" y="2352411"/>
            <a:ext cx="1567217" cy="573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latin typeface="Calibri" pitchFamily="34" charset="0"/>
              </a:rPr>
              <a:t>Operadoras</a:t>
            </a:r>
            <a:endParaRPr lang="pt-BR" dirty="0">
              <a:latin typeface="Calibri" pitchFamily="34" charset="0"/>
            </a:endParaRPr>
          </a:p>
        </p:txBody>
      </p:sp>
      <p:sp>
        <p:nvSpPr>
          <p:cNvPr id="8" name="Retângulo de cantos arredondados 7"/>
          <p:cNvSpPr/>
          <p:nvPr/>
        </p:nvSpPr>
        <p:spPr>
          <a:xfrm>
            <a:off x="1721895" y="2352412"/>
            <a:ext cx="1608160" cy="573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latin typeface="Calibri" pitchFamily="34" charset="0"/>
              </a:rPr>
              <a:t>Prestadores</a:t>
            </a:r>
            <a:endParaRPr lang="pt-BR" dirty="0">
              <a:latin typeface="Calibri" pitchFamily="34" charset="0"/>
            </a:endParaRPr>
          </a:p>
        </p:txBody>
      </p:sp>
      <p:cxnSp>
        <p:nvCxnSpPr>
          <p:cNvPr id="10" name="Forma 9"/>
          <p:cNvCxnSpPr>
            <a:stCxn id="6" idx="3"/>
            <a:endCxn id="7" idx="2"/>
          </p:cNvCxnSpPr>
          <p:nvPr/>
        </p:nvCxnSpPr>
        <p:spPr>
          <a:xfrm flipV="1">
            <a:off x="5333368" y="2925617"/>
            <a:ext cx="720555" cy="65281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2" name="Conector angulado 11"/>
          <p:cNvCxnSpPr>
            <a:stCxn id="7" idx="1"/>
            <a:endCxn id="8" idx="3"/>
          </p:cNvCxnSpPr>
          <p:nvPr/>
        </p:nvCxnSpPr>
        <p:spPr>
          <a:xfrm rot="10800000" flipV="1">
            <a:off x="3330056" y="2639013"/>
            <a:ext cx="1940259" cy="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4" name="Forma 13"/>
          <p:cNvCxnSpPr>
            <a:stCxn id="8" idx="2"/>
            <a:endCxn id="6" idx="1"/>
          </p:cNvCxnSpPr>
          <p:nvPr/>
        </p:nvCxnSpPr>
        <p:spPr>
          <a:xfrm rot="16200000" flipH="1">
            <a:off x="2803479" y="2648113"/>
            <a:ext cx="652817" cy="120782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5" name="Retângulo de cantos arredondados 14"/>
          <p:cNvSpPr/>
          <p:nvPr/>
        </p:nvSpPr>
        <p:spPr>
          <a:xfrm>
            <a:off x="1683223" y="3924204"/>
            <a:ext cx="1608160" cy="573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latin typeface="Calibri" pitchFamily="34" charset="0"/>
              </a:rPr>
              <a:t>Indústria</a:t>
            </a:r>
            <a:endParaRPr lang="pt-BR" dirty="0">
              <a:latin typeface="Calibri" pitchFamily="34" charset="0"/>
            </a:endParaRPr>
          </a:p>
        </p:txBody>
      </p:sp>
      <p:cxnSp>
        <p:nvCxnSpPr>
          <p:cNvPr id="17" name="Conector angulado 16"/>
          <p:cNvCxnSpPr>
            <a:stCxn id="15" idx="1"/>
            <a:endCxn id="8" idx="1"/>
          </p:cNvCxnSpPr>
          <p:nvPr/>
        </p:nvCxnSpPr>
        <p:spPr>
          <a:xfrm rot="10800000" flipH="1">
            <a:off x="1683223" y="2639015"/>
            <a:ext cx="38672" cy="1571792"/>
          </a:xfrm>
          <a:prstGeom prst="bentConnector3">
            <a:avLst>
              <a:gd name="adj1" fmla="val -591125"/>
            </a:avLst>
          </a:prstGeom>
        </p:spPr>
        <p:style>
          <a:lnRef idx="1">
            <a:schemeClr val="accent1"/>
          </a:lnRef>
          <a:fillRef idx="0">
            <a:schemeClr val="accent1"/>
          </a:fillRef>
          <a:effectRef idx="0">
            <a:schemeClr val="accent1"/>
          </a:effectRef>
          <a:fontRef idx="minor">
            <a:schemeClr val="tx1"/>
          </a:fontRef>
        </p:style>
      </p:cxnSp>
      <p:sp>
        <p:nvSpPr>
          <p:cNvPr id="18" name="Elipse 17"/>
          <p:cNvSpPr/>
          <p:nvPr/>
        </p:nvSpPr>
        <p:spPr>
          <a:xfrm rot="20022543">
            <a:off x="3395386" y="2182608"/>
            <a:ext cx="3875964" cy="1824975"/>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p:cNvSpPr txBox="1"/>
          <p:nvPr/>
        </p:nvSpPr>
        <p:spPr>
          <a:xfrm>
            <a:off x="7383439" y="2295544"/>
            <a:ext cx="1366666" cy="923330"/>
          </a:xfrm>
          <a:prstGeom prst="rect">
            <a:avLst/>
          </a:prstGeom>
          <a:noFill/>
          <a:ln>
            <a:solidFill>
              <a:schemeClr val="accent1"/>
            </a:solidFill>
          </a:ln>
        </p:spPr>
        <p:txBody>
          <a:bodyPr wrap="square" rtlCol="0">
            <a:spAutoFit/>
          </a:bodyPr>
          <a:lstStyle/>
          <a:p>
            <a:r>
              <a:rPr lang="pt-BR" dirty="0" smtClean="0">
                <a:latin typeface="Calibri" pitchFamily="34" charset="0"/>
              </a:rPr>
              <a:t>Lei 9.656 e Regulação da  ANS</a:t>
            </a:r>
            <a:endParaRPr lang="pt-BR" dirty="0">
              <a:latin typeface="Calibri" pitchFamily="34" charset="0"/>
            </a:endParaRPr>
          </a:p>
        </p:txBody>
      </p:sp>
      <p:cxnSp>
        <p:nvCxnSpPr>
          <p:cNvPr id="21" name="Conector reto 20"/>
          <p:cNvCxnSpPr>
            <a:endCxn id="19" idx="1"/>
          </p:cNvCxnSpPr>
          <p:nvPr/>
        </p:nvCxnSpPr>
        <p:spPr>
          <a:xfrm>
            <a:off x="7110484" y="2568501"/>
            <a:ext cx="272955" cy="188708"/>
          </a:xfrm>
          <a:prstGeom prst="line">
            <a:avLst/>
          </a:prstGeom>
        </p:spPr>
        <p:style>
          <a:lnRef idx="1">
            <a:schemeClr val="accent1"/>
          </a:lnRef>
          <a:fillRef idx="0">
            <a:schemeClr val="accent1"/>
          </a:fillRef>
          <a:effectRef idx="0">
            <a:schemeClr val="accent1"/>
          </a:effectRef>
          <a:fontRef idx="minor">
            <a:schemeClr val="tx1"/>
          </a:fontRef>
        </p:style>
      </p:cxnSp>
      <p:sp>
        <p:nvSpPr>
          <p:cNvPr id="22" name="Elipse 21"/>
          <p:cNvSpPr/>
          <p:nvPr/>
        </p:nvSpPr>
        <p:spPr>
          <a:xfrm>
            <a:off x="1610436" y="2049886"/>
            <a:ext cx="1842448" cy="1160059"/>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Calibri" pitchFamily="34" charset="0"/>
            </a:endParaRPr>
          </a:p>
        </p:txBody>
      </p:sp>
      <p:sp>
        <p:nvSpPr>
          <p:cNvPr id="23" name="Elipse 22"/>
          <p:cNvSpPr/>
          <p:nvPr/>
        </p:nvSpPr>
        <p:spPr>
          <a:xfrm>
            <a:off x="1558116" y="3648974"/>
            <a:ext cx="1842448" cy="1160059"/>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Calibri" pitchFamily="34" charset="0"/>
            </a:endParaRPr>
          </a:p>
        </p:txBody>
      </p:sp>
      <p:sp>
        <p:nvSpPr>
          <p:cNvPr id="24" name="CaixaDeTexto 23"/>
          <p:cNvSpPr txBox="1"/>
          <p:nvPr/>
        </p:nvSpPr>
        <p:spPr>
          <a:xfrm>
            <a:off x="122829" y="3021153"/>
            <a:ext cx="1241946" cy="830997"/>
          </a:xfrm>
          <a:prstGeom prst="rect">
            <a:avLst/>
          </a:prstGeom>
          <a:noFill/>
          <a:ln>
            <a:solidFill>
              <a:schemeClr val="accent1"/>
            </a:solidFill>
          </a:ln>
        </p:spPr>
        <p:txBody>
          <a:bodyPr wrap="square" rtlCol="0">
            <a:spAutoFit/>
          </a:bodyPr>
          <a:lstStyle/>
          <a:p>
            <a:r>
              <a:rPr lang="pt-BR" sz="1600" dirty="0" smtClean="0">
                <a:latin typeface="Calibri" pitchFamily="34" charset="0"/>
              </a:rPr>
              <a:t>Regulação da </a:t>
            </a:r>
            <a:r>
              <a:rPr lang="pt-BR" sz="1600" dirty="0" err="1" smtClean="0">
                <a:latin typeface="Calibri" pitchFamily="34" charset="0"/>
              </a:rPr>
              <a:t>Anvisa</a:t>
            </a:r>
            <a:r>
              <a:rPr lang="pt-BR" sz="1600" dirty="0" smtClean="0">
                <a:latin typeface="Calibri" pitchFamily="34" charset="0"/>
              </a:rPr>
              <a:t> e MS</a:t>
            </a:r>
          </a:p>
        </p:txBody>
      </p:sp>
      <p:sp>
        <p:nvSpPr>
          <p:cNvPr id="20" name="Título 1"/>
          <p:cNvSpPr txBox="1">
            <a:spLocks/>
          </p:cNvSpPr>
          <p:nvPr/>
        </p:nvSpPr>
        <p:spPr>
          <a:xfrm>
            <a:off x="980498" y="108445"/>
            <a:ext cx="7906327" cy="637309"/>
          </a:xfrm>
          <a:prstGeom prst="rect">
            <a:avLst/>
          </a:prstGeom>
          <a:effectLst>
            <a:outerShdw blurRad="38100" dist="25400" dir="5400000" algn="ctr" rotWithShape="0">
              <a:schemeClr val="bg1">
                <a:alpha val="80000"/>
              </a:schemeClr>
            </a:outerShdw>
          </a:effectLst>
        </p:spPr>
        <p:txBody>
          <a:bodyPr vert="horz" wrap="square" lIns="91440" tIns="45720" rIns="91440" bIns="45720" numCol="1" anchor="ctr" anchorCtr="0" compatLnSpc="1">
            <a:noAutofit/>
          </a:bodyPr>
          <a:lstStyle>
            <a:defPPr>
              <a:defRPr lang="en-US"/>
            </a:defPPr>
            <a:lvl1pPr algn="r" eaLnBrk="0" fontAlgn="base" hangingPunct="0">
              <a:spcBef>
                <a:spcPct val="0"/>
              </a:spcBef>
              <a:spcAft>
                <a:spcPct val="0"/>
              </a:spcAft>
              <a:defRPr sz="2000" b="1">
                <a:solidFill>
                  <a:srgbClr val="546422"/>
                </a:solidFill>
                <a:latin typeface="Times New Roman" panose="02020603050405020304" pitchFamily="18" charset="0"/>
                <a:ea typeface="+mj-ea"/>
                <a:cs typeface="Times New Roman" panose="02020603050405020304" pitchFamily="18" charset="0"/>
              </a:defRPr>
            </a:lvl1pPr>
          </a:lstStyle>
          <a:p>
            <a:r>
              <a:rPr lang="pt-BR" sz="2800" dirty="0" smtClean="0"/>
              <a:t>Regulação da Saúde Suplementar</a:t>
            </a:r>
            <a:endParaRPr lang="pt-BR" sz="2800" dirty="0"/>
          </a:p>
        </p:txBody>
      </p:sp>
    </p:spTree>
    <p:extLst>
      <p:ext uri="{BB962C8B-B14F-4D97-AF65-F5344CB8AC3E}">
        <p14:creationId xmlns:p14="http://schemas.microsoft.com/office/powerpoint/2010/main" val="1377827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438" y="5077904"/>
            <a:ext cx="78105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ço Reservado para Número de Slide 4"/>
          <p:cNvSpPr txBox="1">
            <a:spLocks/>
          </p:cNvSpPr>
          <p:nvPr/>
        </p:nvSpPr>
        <p:spPr>
          <a:xfrm>
            <a:off x="6878641" y="6519282"/>
            <a:ext cx="2133600" cy="279545"/>
          </a:xfrm>
          <a:prstGeom prst="rect">
            <a:avLst/>
          </a:prstGeom>
        </p:spPr>
        <p:txBody>
          <a:bodyPr vert="horz" lIns="91440" tIns="45720" rIns="91440" bIns="45720" rtlCol="0" anchor="ctr"/>
          <a:lstStyle>
            <a:defPPr>
              <a:defRPr lang="en-US"/>
            </a:defPPr>
            <a:lvl1pPr marL="0" algn="r" defTabSz="457200" rtl="0" eaLnBrk="1" fontAlgn="auto" latinLnBrk="0" hangingPunct="1">
              <a:spcBef>
                <a:spcPts val="0"/>
              </a:spcBef>
              <a:spcAft>
                <a:spcPts val="0"/>
              </a:spcAft>
              <a:defRPr sz="1200" b="0" kern="1200">
                <a:solidFill>
                  <a:schemeClr val="tx1">
                    <a:lumMod val="75000"/>
                    <a:lumOff val="25000"/>
                  </a:schemeClr>
                </a:solidFill>
                <a:latin typeface="Trebuchet MS"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C5BC6D5-8F22-4451-B6C0-258309E05DDC}" type="slidenum">
              <a:rPr kumimoji="0" lang="en-US" sz="1200" b="0" i="0" u="none" strike="noStrike" kern="1200" cap="none" spc="0" normalizeH="0" baseline="0" noProof="0" smtClean="0">
                <a:ln>
                  <a:noFill/>
                </a:ln>
                <a:solidFill>
                  <a:prstClr val="black">
                    <a:lumMod val="75000"/>
                    <a:lumOff val="25000"/>
                  </a:prstClr>
                </a:solidFill>
                <a:effectLst/>
                <a:uLnTx/>
                <a:uFillTx/>
                <a:latin typeface="Trebuchet MS"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lumMod val="75000"/>
                  <a:lumOff val="25000"/>
                </a:prstClr>
              </a:solidFill>
              <a:effectLst/>
              <a:uLnTx/>
              <a:uFillTx/>
              <a:latin typeface="Trebuchet MS" pitchFamily="34" charset="0"/>
              <a:ea typeface="+mn-ea"/>
              <a:cs typeface="+mn-cs"/>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537" y="777875"/>
            <a:ext cx="7772400"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ítulo 1"/>
          <p:cNvSpPr txBox="1">
            <a:spLocks/>
          </p:cNvSpPr>
          <p:nvPr/>
        </p:nvSpPr>
        <p:spPr>
          <a:xfrm>
            <a:off x="980498" y="108445"/>
            <a:ext cx="7906327" cy="637309"/>
          </a:xfrm>
          <a:prstGeom prst="rect">
            <a:avLst/>
          </a:prstGeom>
          <a:effectLst>
            <a:outerShdw blurRad="38100" dist="25400" dir="5400000" algn="ctr" rotWithShape="0">
              <a:schemeClr val="bg1">
                <a:alpha val="80000"/>
              </a:schemeClr>
            </a:outerShdw>
          </a:effectLst>
        </p:spPr>
        <p:txBody>
          <a:bodyPr vert="horz" wrap="square" lIns="91440" tIns="45720" rIns="91440" bIns="45720" numCol="1" anchor="ctr" anchorCtr="0" compatLnSpc="1">
            <a:noAutofit/>
          </a:bodyPr>
          <a:lstStyle>
            <a:defPPr>
              <a:defRPr lang="en-US"/>
            </a:defPPr>
            <a:lvl1pPr algn="r" eaLnBrk="0" fontAlgn="base" hangingPunct="0">
              <a:spcBef>
                <a:spcPct val="0"/>
              </a:spcBef>
              <a:spcAft>
                <a:spcPct val="0"/>
              </a:spcAft>
              <a:defRPr sz="2000" b="1">
                <a:solidFill>
                  <a:srgbClr val="546422"/>
                </a:solidFill>
                <a:latin typeface="Times New Roman" panose="02020603050405020304" pitchFamily="18" charset="0"/>
                <a:ea typeface="+mj-ea"/>
                <a:cs typeface="Times New Roman" panose="02020603050405020304" pitchFamily="18" charset="0"/>
              </a:defRPr>
            </a:lvl1pPr>
          </a:lstStyle>
          <a:p>
            <a:r>
              <a:rPr lang="pt-BR" dirty="0"/>
              <a:t>Fundamentos - Estrutura do setor</a:t>
            </a:r>
          </a:p>
        </p:txBody>
      </p:sp>
    </p:spTree>
    <p:extLst>
      <p:ext uri="{BB962C8B-B14F-4D97-AF65-F5344CB8AC3E}">
        <p14:creationId xmlns:p14="http://schemas.microsoft.com/office/powerpoint/2010/main" val="525906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tângulo de cantos arredondados 91"/>
          <p:cNvSpPr/>
          <p:nvPr/>
        </p:nvSpPr>
        <p:spPr>
          <a:xfrm>
            <a:off x="4056290" y="2632260"/>
            <a:ext cx="411730" cy="3117967"/>
          </a:xfrm>
          <a:prstGeom prst="roundRect">
            <a:avLst/>
          </a:prstGeom>
          <a:solidFill>
            <a:schemeClr val="accent2">
              <a:lumMod val="40000"/>
              <a:lumOff val="60000"/>
            </a:schemeClr>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80897" tIns="40448" rIns="80897" bIns="40448" rtlCol="0" anchor="ctr"/>
          <a:lstStyle/>
          <a:p>
            <a:pPr algn="ctr" defTabSz="457200" fontAlgn="auto">
              <a:spcBef>
                <a:spcPts val="0"/>
              </a:spcBef>
              <a:spcAft>
                <a:spcPts val="0"/>
              </a:spcAft>
            </a:pPr>
            <a:endParaRPr lang="pt-BR" dirty="0">
              <a:solidFill>
                <a:prstClr val="white"/>
              </a:solidFill>
              <a:latin typeface="Calibri" panose="020F0502020204030204" pitchFamily="34" charset="0"/>
              <a:cs typeface="Times New Roman" panose="02020603050405020304" pitchFamily="18" charset="0"/>
            </a:endParaRPr>
          </a:p>
        </p:txBody>
      </p:sp>
      <p:graphicFrame>
        <p:nvGraphicFramePr>
          <p:cNvPr id="154" name="Object 14"/>
          <p:cNvGraphicFramePr>
            <a:graphicFrameLocks/>
          </p:cNvGraphicFramePr>
          <p:nvPr>
            <p:custDataLst>
              <p:tags r:id="rId1"/>
            </p:custDataLst>
            <p:extLst>
              <p:ext uri="{D42A27DB-BD31-4B8C-83A1-F6EECF244321}">
                <p14:modId xmlns:p14="http://schemas.microsoft.com/office/powerpoint/2010/main" val="1069910130"/>
              </p:ext>
            </p:extLst>
          </p:nvPr>
        </p:nvGraphicFramePr>
        <p:xfrm>
          <a:off x="871817" y="2215278"/>
          <a:ext cx="5283323" cy="2618074"/>
        </p:xfrm>
        <a:graphic>
          <a:graphicData uri="http://schemas.openxmlformats.org/drawingml/2006/chart">
            <c:chart xmlns:c="http://schemas.openxmlformats.org/drawingml/2006/chart" xmlns:r="http://schemas.openxmlformats.org/officeDocument/2006/relationships" r:id="rId36"/>
          </a:graphicData>
        </a:graphic>
      </p:graphicFrame>
      <p:sp>
        <p:nvSpPr>
          <p:cNvPr id="87" name="Texto Explicativo 1 86"/>
          <p:cNvSpPr/>
          <p:nvPr/>
        </p:nvSpPr>
        <p:spPr>
          <a:xfrm>
            <a:off x="6492371" y="776067"/>
            <a:ext cx="2035017" cy="2466279"/>
          </a:xfrm>
          <a:prstGeom prst="borderCallout1">
            <a:avLst>
              <a:gd name="adj1" fmla="val 42132"/>
              <a:gd name="adj2" fmla="val -2648"/>
              <a:gd name="adj3" fmla="val 129837"/>
              <a:gd name="adj4" fmla="val -59867"/>
            </a:avLst>
          </a:prstGeom>
          <a:solidFill>
            <a:schemeClr val="accent3">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lIns="80897" tIns="40448" rIns="80897" bIns="40448" rtlCol="0" anchor="ctr"/>
          <a:lstStyle/>
          <a:p>
            <a:pPr algn="ctr" defTabSz="457200" fontAlgn="auto">
              <a:spcBef>
                <a:spcPts val="0"/>
              </a:spcBef>
              <a:spcAft>
                <a:spcPts val="0"/>
              </a:spcAft>
            </a:pPr>
            <a:endParaRPr lang="pt-BR">
              <a:solidFill>
                <a:prstClr val="black"/>
              </a:solidFill>
              <a:latin typeface="Calibri" panose="020F0502020204030204" pitchFamily="34" charset="0"/>
              <a:cs typeface="Times New Roman" panose="02020603050405020304" pitchFamily="18" charset="0"/>
            </a:endParaRPr>
          </a:p>
        </p:txBody>
      </p:sp>
      <p:sp>
        <p:nvSpPr>
          <p:cNvPr id="88" name="Seta para a direita listrada 87"/>
          <p:cNvSpPr/>
          <p:nvPr/>
        </p:nvSpPr>
        <p:spPr>
          <a:xfrm>
            <a:off x="123113" y="5431173"/>
            <a:ext cx="988152" cy="304047"/>
          </a:xfrm>
          <a:prstGeom prst="stripedRightArrow">
            <a:avLst>
              <a:gd name="adj1" fmla="val 78897"/>
              <a:gd name="adj2" fmla="val 50000"/>
            </a:avLst>
          </a:prstGeom>
        </p:spPr>
        <p:style>
          <a:lnRef idx="1">
            <a:schemeClr val="accent2"/>
          </a:lnRef>
          <a:fillRef idx="2">
            <a:schemeClr val="accent2"/>
          </a:fillRef>
          <a:effectRef idx="1">
            <a:schemeClr val="accent2"/>
          </a:effectRef>
          <a:fontRef idx="minor">
            <a:schemeClr val="dk1"/>
          </a:fontRef>
        </p:style>
        <p:txBody>
          <a:bodyPr lIns="80897" tIns="40448" rIns="80897" bIns="40448" rtlCol="0" anchor="ctr"/>
          <a:lstStyle/>
          <a:p>
            <a:pPr algn="ctr" defTabSz="457200" fontAlgn="auto">
              <a:spcBef>
                <a:spcPts val="0"/>
              </a:spcBef>
              <a:spcAft>
                <a:spcPts val="0"/>
              </a:spcAft>
            </a:pPr>
            <a:r>
              <a:rPr lang="pt-BR" sz="900" b="1" dirty="0" smtClean="0">
                <a:solidFill>
                  <a:prstClr val="black">
                    <a:lumMod val="75000"/>
                    <a:lumOff val="25000"/>
                  </a:prstClr>
                </a:solidFill>
                <a:latin typeface="Calibri" panose="020F0502020204030204" pitchFamily="34" charset="0"/>
                <a:cs typeface="Times New Roman" panose="02020603050405020304" pitchFamily="18" charset="0"/>
              </a:rPr>
              <a:t>Gastos per Capita</a:t>
            </a:r>
            <a:endParaRPr lang="pt-BR" sz="900" b="1" dirty="0">
              <a:solidFill>
                <a:prstClr val="black">
                  <a:lumMod val="75000"/>
                  <a:lumOff val="25000"/>
                </a:prstClr>
              </a:solidFill>
              <a:latin typeface="Calibri" panose="020F0502020204030204" pitchFamily="34" charset="0"/>
              <a:cs typeface="Times New Roman" panose="02020603050405020304" pitchFamily="18" charset="0"/>
            </a:endParaRPr>
          </a:p>
        </p:txBody>
      </p:sp>
      <p:sp>
        <p:nvSpPr>
          <p:cNvPr id="89" name="Text Box 72"/>
          <p:cNvSpPr txBox="1">
            <a:spLocks noChangeArrowheads="1"/>
          </p:cNvSpPr>
          <p:nvPr>
            <p:custDataLst>
              <p:tags r:id="rId2"/>
            </p:custDataLst>
          </p:nvPr>
        </p:nvSpPr>
        <p:spPr bwMode="auto">
          <a:xfrm>
            <a:off x="221327" y="6456218"/>
            <a:ext cx="1251799" cy="138499"/>
          </a:xfrm>
          <a:prstGeom prst="rect">
            <a:avLst/>
          </a:prstGeom>
          <a:noFill/>
          <a:ln w="9525">
            <a:noFill/>
            <a:miter lim="800000"/>
            <a:headEnd type="none" w="lg" len="lg"/>
            <a:tailEnd type="none" w="lg" len="lg"/>
          </a:ln>
        </p:spPr>
        <p:txBody>
          <a:bodyPr wrap="square" lIns="0" tIns="0" rIns="0" bIns="0">
            <a:spAutoFit/>
          </a:bodyPr>
          <a:lstStyle/>
          <a:p>
            <a:pPr defTabSz="457200" fontAlgn="auto">
              <a:spcBef>
                <a:spcPts val="0"/>
              </a:spcBef>
              <a:spcAft>
                <a:spcPts val="0"/>
              </a:spcAft>
            </a:pPr>
            <a:r>
              <a:rPr lang="en-US" sz="900" dirty="0" smtClean="0">
                <a:latin typeface="Calibri" panose="020F0502020204030204" pitchFamily="34" charset="0"/>
                <a:cs typeface="Times New Roman" panose="02020603050405020304" pitchFamily="18" charset="0"/>
              </a:rPr>
              <a:t>Fonte</a:t>
            </a:r>
            <a:r>
              <a:rPr lang="en-US" sz="900" b="1" dirty="0" smtClean="0">
                <a:latin typeface="Calibri" panose="020F0502020204030204" pitchFamily="34" charset="0"/>
                <a:cs typeface="Times New Roman" panose="02020603050405020304" pitchFamily="18" charset="0"/>
              </a:rPr>
              <a:t>: </a:t>
            </a:r>
            <a:r>
              <a:rPr lang="en-US" sz="900" dirty="0" smtClean="0">
                <a:latin typeface="Calibri" panose="020F0502020204030204" pitchFamily="34" charset="0"/>
                <a:cs typeface="Times New Roman" panose="02020603050405020304" pitchFamily="18" charset="0"/>
              </a:rPr>
              <a:t>OMS (2012)</a:t>
            </a:r>
          </a:p>
        </p:txBody>
      </p:sp>
      <p:graphicFrame>
        <p:nvGraphicFramePr>
          <p:cNvPr id="90" name="Gráfico 89"/>
          <p:cNvGraphicFramePr/>
          <p:nvPr>
            <p:extLst>
              <p:ext uri="{D42A27DB-BD31-4B8C-83A1-F6EECF244321}">
                <p14:modId xmlns:p14="http://schemas.microsoft.com/office/powerpoint/2010/main" val="3965220372"/>
              </p:ext>
            </p:extLst>
          </p:nvPr>
        </p:nvGraphicFramePr>
        <p:xfrm>
          <a:off x="5908536" y="3992196"/>
          <a:ext cx="3169907" cy="2188442"/>
        </p:xfrm>
        <a:graphic>
          <a:graphicData uri="http://schemas.openxmlformats.org/drawingml/2006/chart">
            <c:chart xmlns:c="http://schemas.openxmlformats.org/drawingml/2006/chart" xmlns:r="http://schemas.openxmlformats.org/officeDocument/2006/relationships" r:id="rId37"/>
          </a:graphicData>
        </a:graphic>
      </p:graphicFrame>
      <p:pic>
        <p:nvPicPr>
          <p:cNvPr id="103" name="Picture 5" descr="C:\Documents and Settings\g540957\Meus documentos\Minhas imagens\us.png"/>
          <p:cNvPicPr>
            <a:picLocks noChangeAspect="1" noChangeArrowheads="1"/>
          </p:cNvPicPr>
          <p:nvPr/>
        </p:nvPicPr>
        <p:blipFill>
          <a:blip r:embed="rId38" cstate="print"/>
          <a:srcRect/>
          <a:stretch>
            <a:fillRect/>
          </a:stretch>
        </p:blipFill>
        <p:spPr bwMode="auto">
          <a:xfrm>
            <a:off x="1473126" y="4383762"/>
            <a:ext cx="391052" cy="315615"/>
          </a:xfrm>
          <a:prstGeom prst="rect">
            <a:avLst/>
          </a:prstGeom>
          <a:noFill/>
        </p:spPr>
      </p:pic>
      <p:pic>
        <p:nvPicPr>
          <p:cNvPr id="104" name="Picture 6" descr="C:\Documents and Settings\g540957\Meus documentos\Minhas imagens\jp.png"/>
          <p:cNvPicPr>
            <a:picLocks noChangeAspect="1" noChangeArrowheads="1"/>
          </p:cNvPicPr>
          <p:nvPr/>
        </p:nvPicPr>
        <p:blipFill>
          <a:blip r:embed="rId39" cstate="print"/>
          <a:srcRect/>
          <a:stretch>
            <a:fillRect/>
          </a:stretch>
        </p:blipFill>
        <p:spPr bwMode="auto">
          <a:xfrm>
            <a:off x="1910973" y="4383762"/>
            <a:ext cx="391052" cy="315615"/>
          </a:xfrm>
          <a:prstGeom prst="rect">
            <a:avLst/>
          </a:prstGeom>
          <a:noFill/>
        </p:spPr>
      </p:pic>
      <p:pic>
        <p:nvPicPr>
          <p:cNvPr id="105" name="Picture 7" descr="C:\Documents and Settings\g540957\Meus documentos\Minhas imagens\de.png"/>
          <p:cNvPicPr>
            <a:picLocks noChangeAspect="1" noChangeArrowheads="1"/>
          </p:cNvPicPr>
          <p:nvPr/>
        </p:nvPicPr>
        <p:blipFill>
          <a:blip r:embed="rId40" cstate="print"/>
          <a:srcRect/>
          <a:stretch>
            <a:fillRect/>
          </a:stretch>
        </p:blipFill>
        <p:spPr bwMode="auto">
          <a:xfrm>
            <a:off x="2790880" y="4383762"/>
            <a:ext cx="391052" cy="315615"/>
          </a:xfrm>
          <a:prstGeom prst="rect">
            <a:avLst/>
          </a:prstGeom>
          <a:noFill/>
        </p:spPr>
      </p:pic>
      <p:pic>
        <p:nvPicPr>
          <p:cNvPr id="106" name="Picture 8" descr="C:\Documents and Settings\g540957\Meus documentos\Minhas imagens\fr.png"/>
          <p:cNvPicPr>
            <a:picLocks noChangeAspect="1" noChangeArrowheads="1"/>
          </p:cNvPicPr>
          <p:nvPr/>
        </p:nvPicPr>
        <p:blipFill>
          <a:blip r:embed="rId41" cstate="print"/>
          <a:srcRect/>
          <a:stretch>
            <a:fillRect/>
          </a:stretch>
        </p:blipFill>
        <p:spPr bwMode="auto">
          <a:xfrm>
            <a:off x="3194719" y="4383069"/>
            <a:ext cx="391052" cy="315615"/>
          </a:xfrm>
          <a:prstGeom prst="rect">
            <a:avLst/>
          </a:prstGeom>
          <a:noFill/>
        </p:spPr>
      </p:pic>
      <p:pic>
        <p:nvPicPr>
          <p:cNvPr id="107" name="Picture 9" descr="C:\Documents and Settings\g540957\Meus documentos\Minhas imagens\uk.png"/>
          <p:cNvPicPr>
            <a:picLocks noChangeAspect="1" noChangeArrowheads="1"/>
          </p:cNvPicPr>
          <p:nvPr/>
        </p:nvPicPr>
        <p:blipFill>
          <a:blip r:embed="rId42" cstate="print"/>
          <a:srcRect/>
          <a:stretch>
            <a:fillRect/>
          </a:stretch>
        </p:blipFill>
        <p:spPr bwMode="auto">
          <a:xfrm>
            <a:off x="3627434" y="4397818"/>
            <a:ext cx="391052" cy="315615"/>
          </a:xfrm>
          <a:prstGeom prst="rect">
            <a:avLst/>
          </a:prstGeom>
          <a:noFill/>
        </p:spPr>
      </p:pic>
      <p:pic>
        <p:nvPicPr>
          <p:cNvPr id="108" name="Picture 10" descr="C:\Documents and Settings\g540957\Meus documentos\Minhas imagens\cn.png"/>
          <p:cNvPicPr>
            <a:picLocks noChangeAspect="1" noChangeArrowheads="1"/>
          </p:cNvPicPr>
          <p:nvPr/>
        </p:nvPicPr>
        <p:blipFill>
          <a:blip r:embed="rId43" cstate="print"/>
          <a:srcRect/>
          <a:stretch>
            <a:fillRect/>
          </a:stretch>
        </p:blipFill>
        <p:spPr bwMode="auto">
          <a:xfrm>
            <a:off x="2346902" y="4383069"/>
            <a:ext cx="391052" cy="315615"/>
          </a:xfrm>
          <a:prstGeom prst="rect">
            <a:avLst/>
          </a:prstGeom>
          <a:noFill/>
        </p:spPr>
      </p:pic>
      <p:pic>
        <p:nvPicPr>
          <p:cNvPr id="109" name="Picture 11" descr="C:\Documents and Settings\g540957\Meus documentos\Minhas imagens\it.png"/>
          <p:cNvPicPr>
            <a:picLocks noChangeAspect="1" noChangeArrowheads="1"/>
          </p:cNvPicPr>
          <p:nvPr/>
        </p:nvPicPr>
        <p:blipFill>
          <a:blip r:embed="rId44" cstate="print"/>
          <a:srcRect/>
          <a:stretch>
            <a:fillRect/>
          </a:stretch>
        </p:blipFill>
        <p:spPr bwMode="auto">
          <a:xfrm>
            <a:off x="4951609" y="4383762"/>
            <a:ext cx="391052" cy="315615"/>
          </a:xfrm>
          <a:prstGeom prst="rect">
            <a:avLst/>
          </a:prstGeom>
          <a:noFill/>
        </p:spPr>
      </p:pic>
      <p:pic>
        <p:nvPicPr>
          <p:cNvPr id="110" name="Picture 12" descr="C:\Documents and Settings\g540957\Meus documentos\Minhas imagens\ca.png"/>
          <p:cNvPicPr>
            <a:picLocks noChangeAspect="1" noChangeArrowheads="1"/>
          </p:cNvPicPr>
          <p:nvPr/>
        </p:nvPicPr>
        <p:blipFill>
          <a:blip r:embed="rId45" cstate="print"/>
          <a:srcRect/>
          <a:stretch>
            <a:fillRect/>
          </a:stretch>
        </p:blipFill>
        <p:spPr bwMode="auto">
          <a:xfrm>
            <a:off x="4498372" y="4395240"/>
            <a:ext cx="391052" cy="315615"/>
          </a:xfrm>
          <a:prstGeom prst="rect">
            <a:avLst/>
          </a:prstGeom>
          <a:noFill/>
        </p:spPr>
      </p:pic>
      <p:pic>
        <p:nvPicPr>
          <p:cNvPr id="112" name="Picture 14" descr="C:\Documents and Settings\g540957\Meus documentos\Minhas imagens\br.png"/>
          <p:cNvPicPr>
            <a:picLocks noChangeAspect="1" noChangeArrowheads="1"/>
          </p:cNvPicPr>
          <p:nvPr/>
        </p:nvPicPr>
        <p:blipFill>
          <a:blip r:embed="rId46" cstate="print"/>
          <a:srcRect/>
          <a:stretch>
            <a:fillRect/>
          </a:stretch>
        </p:blipFill>
        <p:spPr bwMode="auto">
          <a:xfrm>
            <a:off x="4036400" y="4395310"/>
            <a:ext cx="391052" cy="315615"/>
          </a:xfrm>
          <a:prstGeom prst="rect">
            <a:avLst/>
          </a:prstGeom>
          <a:noFill/>
        </p:spPr>
      </p:pic>
      <p:pic>
        <p:nvPicPr>
          <p:cNvPr id="113" name="Picture 99" descr="mundo"/>
          <p:cNvPicPr>
            <a:picLocks noChangeAspect="1" noChangeArrowheads="1"/>
          </p:cNvPicPr>
          <p:nvPr/>
        </p:nvPicPr>
        <p:blipFill>
          <a:blip r:embed="rId47" cstate="print"/>
          <a:srcRect/>
          <a:stretch>
            <a:fillRect/>
          </a:stretch>
        </p:blipFill>
        <p:spPr bwMode="auto">
          <a:xfrm>
            <a:off x="1008451" y="4383069"/>
            <a:ext cx="391052" cy="315615"/>
          </a:xfrm>
          <a:prstGeom prst="rect">
            <a:avLst/>
          </a:prstGeom>
          <a:noFill/>
          <a:ln w="9525">
            <a:noFill/>
            <a:miter lim="800000"/>
            <a:headEnd/>
            <a:tailEnd/>
          </a:ln>
        </p:spPr>
      </p:pic>
      <p:sp>
        <p:nvSpPr>
          <p:cNvPr id="114" name="Seta para a direita listrada 113"/>
          <p:cNvSpPr/>
          <p:nvPr/>
        </p:nvSpPr>
        <p:spPr>
          <a:xfrm>
            <a:off x="123113" y="5046432"/>
            <a:ext cx="988152" cy="304047"/>
          </a:xfrm>
          <a:prstGeom prst="stripedRightArrow">
            <a:avLst>
              <a:gd name="adj1" fmla="val 78897"/>
              <a:gd name="adj2" fmla="val 50000"/>
            </a:avLst>
          </a:prstGeom>
        </p:spPr>
        <p:style>
          <a:lnRef idx="1">
            <a:schemeClr val="accent2"/>
          </a:lnRef>
          <a:fillRef idx="2">
            <a:schemeClr val="accent2"/>
          </a:fillRef>
          <a:effectRef idx="1">
            <a:schemeClr val="accent2"/>
          </a:effectRef>
          <a:fontRef idx="minor">
            <a:schemeClr val="dk1"/>
          </a:fontRef>
        </p:style>
        <p:txBody>
          <a:bodyPr lIns="80897" tIns="40448" rIns="80897" bIns="40448" rtlCol="0" anchor="ctr"/>
          <a:lstStyle/>
          <a:p>
            <a:pPr algn="ctr" defTabSz="457200" fontAlgn="auto">
              <a:spcBef>
                <a:spcPts val="0"/>
              </a:spcBef>
              <a:spcAft>
                <a:spcPts val="0"/>
              </a:spcAft>
            </a:pPr>
            <a:r>
              <a:rPr lang="pt-BR" sz="900" b="1" dirty="0" smtClean="0">
                <a:solidFill>
                  <a:prstClr val="black">
                    <a:lumMod val="75000"/>
                    <a:lumOff val="25000"/>
                  </a:prstClr>
                </a:solidFill>
                <a:latin typeface="Calibri" panose="020F0502020204030204" pitchFamily="34" charset="0"/>
                <a:cs typeface="Times New Roman" panose="02020603050405020304" pitchFamily="18" charset="0"/>
              </a:rPr>
              <a:t>PIB (%)</a:t>
            </a:r>
            <a:endParaRPr lang="pt-BR" sz="900" b="1" dirty="0">
              <a:solidFill>
                <a:prstClr val="black">
                  <a:lumMod val="75000"/>
                  <a:lumOff val="25000"/>
                </a:prstClr>
              </a:solidFill>
              <a:latin typeface="Calibri" panose="020F0502020204030204" pitchFamily="34" charset="0"/>
              <a:cs typeface="Times New Roman" panose="02020603050405020304" pitchFamily="18" charset="0"/>
            </a:endParaRPr>
          </a:p>
        </p:txBody>
      </p:sp>
      <p:sp>
        <p:nvSpPr>
          <p:cNvPr id="115" name="Rectangle 107"/>
          <p:cNvSpPr>
            <a:spLocks noChangeArrowheads="1"/>
          </p:cNvSpPr>
          <p:nvPr>
            <p:custDataLst>
              <p:tags r:id="rId3"/>
            </p:custDataLst>
          </p:nvPr>
        </p:nvSpPr>
        <p:spPr bwMode="auto">
          <a:xfrm>
            <a:off x="507947" y="2165547"/>
            <a:ext cx="478351" cy="157456"/>
          </a:xfrm>
          <a:prstGeom prst="rect">
            <a:avLst/>
          </a:prstGeom>
          <a:noFill/>
          <a:ln w="9525">
            <a:noFill/>
            <a:miter lim="800000"/>
            <a:headEnd/>
            <a:tailEnd/>
          </a:ln>
        </p:spPr>
        <p:txBody>
          <a:bodyPr wrap="none" lIns="31849" tIns="31849" rIns="31849" bIns="31849" anchor="ctr"/>
          <a:lstStyle/>
          <a:p>
            <a:pPr defTabSz="457200" fontAlgn="auto">
              <a:spcBef>
                <a:spcPts val="0"/>
              </a:spcBef>
              <a:spcAft>
                <a:spcPts val="0"/>
              </a:spcAft>
            </a:pPr>
            <a:r>
              <a:rPr lang="en-US" sz="1000" dirty="0" smtClean="0">
                <a:solidFill>
                  <a:prstClr val="black">
                    <a:lumMod val="75000"/>
                    <a:lumOff val="25000"/>
                  </a:prstClr>
                </a:solidFill>
                <a:latin typeface="Calibri" panose="020F0502020204030204" pitchFamily="34" charset="0"/>
                <a:cs typeface="Times New Roman" panose="02020603050405020304" pitchFamily="18" charset="0"/>
              </a:rPr>
              <a:t>7.427 – </a:t>
            </a:r>
            <a:endParaRPr lang="en-US" sz="1000" dirty="0">
              <a:solidFill>
                <a:prstClr val="black">
                  <a:lumMod val="75000"/>
                  <a:lumOff val="25000"/>
                </a:prstClr>
              </a:solidFill>
              <a:latin typeface="Calibri" panose="020F0502020204030204" pitchFamily="34" charset="0"/>
              <a:cs typeface="Times New Roman" panose="02020603050405020304" pitchFamily="18" charset="0"/>
            </a:endParaRPr>
          </a:p>
        </p:txBody>
      </p:sp>
      <p:sp>
        <p:nvSpPr>
          <p:cNvPr id="116" name="Rectangle 19"/>
          <p:cNvSpPr>
            <a:spLocks noChangeArrowheads="1"/>
          </p:cNvSpPr>
          <p:nvPr>
            <p:custDataLst>
              <p:tags r:id="rId4"/>
            </p:custDataLst>
          </p:nvPr>
        </p:nvSpPr>
        <p:spPr bwMode="auto">
          <a:xfrm>
            <a:off x="5788772" y="3401102"/>
            <a:ext cx="264354" cy="128713"/>
          </a:xfrm>
          <a:prstGeom prst="rect">
            <a:avLst/>
          </a:prstGeom>
          <a:noFill/>
          <a:ln w="9525">
            <a:noFill/>
            <a:miter lim="800000"/>
            <a:headEnd/>
            <a:tailEnd/>
          </a:ln>
        </p:spPr>
        <p:txBody>
          <a:bodyPr wrap="none" lIns="22471" tIns="0" rIns="22471" bIns="0" anchor="b"/>
          <a:lstStyle/>
          <a:p>
            <a:pPr algn="ctr" defTabSz="457200" fontAlgn="auto">
              <a:spcBef>
                <a:spcPts val="0"/>
              </a:spcBef>
              <a:spcAft>
                <a:spcPts val="0"/>
              </a:spcAft>
            </a:pPr>
            <a:r>
              <a:rPr lang="en-US" sz="900" b="1" dirty="0" smtClean="0">
                <a:solidFill>
                  <a:prstClr val="black">
                    <a:lumMod val="75000"/>
                    <a:lumOff val="25000"/>
                  </a:prstClr>
                </a:solidFill>
                <a:latin typeface="Calibri" panose="020F0502020204030204" pitchFamily="34" charset="0"/>
                <a:cs typeface="Times New Roman" panose="02020603050405020304" pitchFamily="18" charset="0"/>
              </a:rPr>
              <a:t>24%</a:t>
            </a:r>
            <a:endParaRPr lang="en-US" sz="900" b="1" dirty="0">
              <a:solidFill>
                <a:prstClr val="black">
                  <a:lumMod val="75000"/>
                  <a:lumOff val="25000"/>
                </a:prstClr>
              </a:solidFill>
              <a:latin typeface="Calibri" panose="020F0502020204030204" pitchFamily="34" charset="0"/>
              <a:cs typeface="Times New Roman" panose="02020603050405020304" pitchFamily="18" charset="0"/>
            </a:endParaRPr>
          </a:p>
        </p:txBody>
      </p:sp>
      <p:sp>
        <p:nvSpPr>
          <p:cNvPr id="117" name="Rectangle 33"/>
          <p:cNvSpPr>
            <a:spLocks noChangeArrowheads="1"/>
          </p:cNvSpPr>
          <p:nvPr>
            <p:custDataLst>
              <p:tags r:id="rId5"/>
            </p:custDataLst>
          </p:nvPr>
        </p:nvSpPr>
        <p:spPr bwMode="auto">
          <a:xfrm>
            <a:off x="3898487" y="4755105"/>
            <a:ext cx="628502" cy="189357"/>
          </a:xfrm>
          <a:prstGeom prst="rect">
            <a:avLst/>
          </a:prstGeom>
          <a:noFill/>
          <a:ln w="9525">
            <a:noFill/>
            <a:miter lim="800000"/>
            <a:headEnd/>
            <a:tailEnd/>
          </a:ln>
        </p:spPr>
        <p:txBody>
          <a:bodyPr lIns="0" tIns="0" rIns="0" bIns="0"/>
          <a:lstStyle/>
          <a:p>
            <a:pPr algn="ctr" defTabSz="457200" fontAlgn="auto">
              <a:spcBef>
                <a:spcPts val="0"/>
              </a:spcBef>
              <a:spcAft>
                <a:spcPts val="0"/>
              </a:spcAft>
            </a:pPr>
            <a:r>
              <a:rPr lang="en-US" sz="1050" b="1" dirty="0" smtClean="0">
                <a:solidFill>
                  <a:prstClr val="black">
                    <a:lumMod val="75000"/>
                    <a:lumOff val="25000"/>
                  </a:prstClr>
                </a:solidFill>
                <a:latin typeface="Calibri" panose="020F0502020204030204" pitchFamily="34" charset="0"/>
                <a:cs typeface="Times New Roman" panose="02020603050405020304" pitchFamily="18" charset="0"/>
              </a:rPr>
              <a:t>Brasil</a:t>
            </a:r>
            <a:endParaRPr lang="en-US" sz="800" b="1" dirty="0">
              <a:solidFill>
                <a:prstClr val="black">
                  <a:lumMod val="75000"/>
                  <a:lumOff val="25000"/>
                </a:prstClr>
              </a:solidFill>
              <a:latin typeface="Calibri" panose="020F0502020204030204" pitchFamily="34" charset="0"/>
              <a:cs typeface="Times New Roman" panose="02020603050405020304" pitchFamily="18" charset="0"/>
            </a:endParaRPr>
          </a:p>
        </p:txBody>
      </p:sp>
      <p:sp>
        <p:nvSpPr>
          <p:cNvPr id="118" name="Rectangle 29"/>
          <p:cNvSpPr>
            <a:spLocks noChangeArrowheads="1"/>
          </p:cNvSpPr>
          <p:nvPr>
            <p:custDataLst>
              <p:tags r:id="rId6"/>
            </p:custDataLst>
          </p:nvPr>
        </p:nvSpPr>
        <p:spPr bwMode="auto">
          <a:xfrm>
            <a:off x="2405610" y="2570017"/>
            <a:ext cx="203349" cy="128713"/>
          </a:xfrm>
          <a:prstGeom prst="rect">
            <a:avLst/>
          </a:prstGeom>
          <a:noFill/>
          <a:ln w="9525">
            <a:noFill/>
            <a:miter lim="800000"/>
            <a:headEnd/>
            <a:tailEnd/>
          </a:ln>
        </p:spPr>
        <p:txBody>
          <a:bodyPr wrap="none" lIns="22471" tIns="0" rIns="22471" bIns="0" anchor="b"/>
          <a:lstStyle/>
          <a:p>
            <a:pPr algn="ctr" defTabSz="457200" fontAlgn="auto">
              <a:spcBef>
                <a:spcPts val="0"/>
              </a:spcBef>
              <a:spcAft>
                <a:spcPts val="0"/>
              </a:spcAft>
            </a:pPr>
            <a:r>
              <a:rPr lang="en-US" sz="1000" b="1" dirty="0" smtClean="0">
                <a:solidFill>
                  <a:prstClr val="black">
                    <a:lumMod val="75000"/>
                    <a:lumOff val="25000"/>
                  </a:prstClr>
                </a:solidFill>
                <a:latin typeface="Calibri" panose="020F0502020204030204" pitchFamily="34" charset="0"/>
                <a:cs typeface="Times New Roman" panose="02020603050405020304" pitchFamily="18" charset="0"/>
              </a:rPr>
              <a:t>6%</a:t>
            </a:r>
            <a:endParaRPr lang="en-US" sz="1000" b="1" dirty="0">
              <a:solidFill>
                <a:prstClr val="black">
                  <a:lumMod val="75000"/>
                  <a:lumOff val="25000"/>
                </a:prstClr>
              </a:solidFill>
              <a:latin typeface="Calibri" panose="020F0502020204030204" pitchFamily="34" charset="0"/>
              <a:cs typeface="Times New Roman" panose="02020603050405020304" pitchFamily="18" charset="0"/>
            </a:endParaRPr>
          </a:p>
        </p:txBody>
      </p:sp>
      <p:sp>
        <p:nvSpPr>
          <p:cNvPr id="119" name="Rectangle 15"/>
          <p:cNvSpPr>
            <a:spLocks noChangeArrowheads="1"/>
          </p:cNvSpPr>
          <p:nvPr>
            <p:custDataLst>
              <p:tags r:id="rId7"/>
            </p:custDataLst>
          </p:nvPr>
        </p:nvSpPr>
        <p:spPr bwMode="auto">
          <a:xfrm>
            <a:off x="1802122" y="4761914"/>
            <a:ext cx="609861" cy="189357"/>
          </a:xfrm>
          <a:prstGeom prst="rect">
            <a:avLst/>
          </a:prstGeom>
          <a:noFill/>
          <a:ln w="9525">
            <a:noFill/>
            <a:miter lim="800000"/>
            <a:headEnd/>
            <a:tailEnd/>
          </a:ln>
        </p:spPr>
        <p:txBody>
          <a:bodyPr lIns="0" tIns="0" rIns="0" bIns="0"/>
          <a:lstStyle/>
          <a:p>
            <a:pPr algn="ctr" defTabSz="457200" fontAlgn="auto">
              <a:spcBef>
                <a:spcPts val="0"/>
              </a:spcBef>
              <a:spcAft>
                <a:spcPts val="0"/>
              </a:spcAft>
            </a:pPr>
            <a:r>
              <a:rPr lang="en-US" sz="800" b="1" dirty="0" smtClean="0">
                <a:solidFill>
                  <a:prstClr val="black">
                    <a:lumMod val="75000"/>
                    <a:lumOff val="25000"/>
                  </a:prstClr>
                </a:solidFill>
                <a:latin typeface="Calibri" panose="020F0502020204030204" pitchFamily="34" charset="0"/>
                <a:cs typeface="Times New Roman" panose="02020603050405020304" pitchFamily="18" charset="0"/>
              </a:rPr>
              <a:t>Japão</a:t>
            </a:r>
            <a:endParaRPr lang="en-US" sz="800" b="1" dirty="0">
              <a:solidFill>
                <a:prstClr val="black">
                  <a:lumMod val="75000"/>
                  <a:lumOff val="25000"/>
                </a:prstClr>
              </a:solidFill>
              <a:latin typeface="Calibri" panose="020F0502020204030204" pitchFamily="34" charset="0"/>
              <a:cs typeface="Times New Roman" panose="02020603050405020304" pitchFamily="18" charset="0"/>
            </a:endParaRPr>
          </a:p>
        </p:txBody>
      </p:sp>
      <p:sp>
        <p:nvSpPr>
          <p:cNvPr id="120" name="Rectangle 30"/>
          <p:cNvSpPr>
            <a:spLocks noChangeArrowheads="1"/>
          </p:cNvSpPr>
          <p:nvPr>
            <p:custDataLst>
              <p:tags r:id="rId8"/>
            </p:custDataLst>
          </p:nvPr>
        </p:nvSpPr>
        <p:spPr bwMode="auto">
          <a:xfrm>
            <a:off x="2004824" y="2368121"/>
            <a:ext cx="203349" cy="128713"/>
          </a:xfrm>
          <a:prstGeom prst="rect">
            <a:avLst/>
          </a:prstGeom>
          <a:noFill/>
          <a:ln w="9525">
            <a:noFill/>
            <a:miter lim="800000"/>
            <a:headEnd/>
            <a:tailEnd/>
          </a:ln>
        </p:spPr>
        <p:txBody>
          <a:bodyPr wrap="none" lIns="22471" tIns="0" rIns="22471" bIns="0" anchor="b"/>
          <a:lstStyle/>
          <a:p>
            <a:pPr algn="ctr" defTabSz="457200" fontAlgn="auto">
              <a:spcBef>
                <a:spcPts val="0"/>
              </a:spcBef>
              <a:spcAft>
                <a:spcPts val="0"/>
              </a:spcAft>
            </a:pPr>
            <a:r>
              <a:rPr lang="en-US" sz="1000" b="1" dirty="0" smtClean="0">
                <a:solidFill>
                  <a:prstClr val="black">
                    <a:lumMod val="75000"/>
                    <a:lumOff val="25000"/>
                  </a:prstClr>
                </a:solidFill>
                <a:latin typeface="Calibri" panose="020F0502020204030204" pitchFamily="34" charset="0"/>
                <a:cs typeface="Times New Roman" panose="02020603050405020304" pitchFamily="18" charset="0"/>
              </a:rPr>
              <a:t>8%</a:t>
            </a:r>
            <a:endParaRPr lang="en-US" sz="1000" b="1" dirty="0">
              <a:solidFill>
                <a:prstClr val="black">
                  <a:lumMod val="75000"/>
                  <a:lumOff val="25000"/>
                </a:prstClr>
              </a:solidFill>
              <a:latin typeface="Calibri" panose="020F0502020204030204" pitchFamily="34" charset="0"/>
              <a:cs typeface="Times New Roman" panose="02020603050405020304" pitchFamily="18" charset="0"/>
            </a:endParaRPr>
          </a:p>
        </p:txBody>
      </p:sp>
      <p:sp>
        <p:nvSpPr>
          <p:cNvPr id="121" name="Rectangle 16"/>
          <p:cNvSpPr>
            <a:spLocks noChangeArrowheads="1"/>
          </p:cNvSpPr>
          <p:nvPr>
            <p:custDataLst>
              <p:tags r:id="rId9"/>
            </p:custDataLst>
          </p:nvPr>
        </p:nvSpPr>
        <p:spPr bwMode="auto">
          <a:xfrm>
            <a:off x="1436355" y="4762162"/>
            <a:ext cx="439123" cy="217468"/>
          </a:xfrm>
          <a:prstGeom prst="rect">
            <a:avLst/>
          </a:prstGeom>
          <a:noFill/>
          <a:ln w="9525">
            <a:noFill/>
            <a:miter lim="800000"/>
            <a:headEnd/>
            <a:tailEnd/>
          </a:ln>
        </p:spPr>
        <p:txBody>
          <a:bodyPr lIns="0" tIns="0" rIns="0" bIns="0"/>
          <a:lstStyle/>
          <a:p>
            <a:pPr algn="ctr" defTabSz="457200" fontAlgn="auto">
              <a:spcBef>
                <a:spcPts val="0"/>
              </a:spcBef>
              <a:spcAft>
                <a:spcPts val="0"/>
              </a:spcAft>
            </a:pPr>
            <a:r>
              <a:rPr lang="en-US" sz="800" b="1" dirty="0" smtClean="0">
                <a:solidFill>
                  <a:prstClr val="black">
                    <a:lumMod val="75000"/>
                    <a:lumOff val="25000"/>
                  </a:prstClr>
                </a:solidFill>
                <a:latin typeface="Calibri" panose="020F0502020204030204" pitchFamily="34" charset="0"/>
                <a:cs typeface="Times New Roman" panose="02020603050405020304" pitchFamily="18" charset="0"/>
              </a:rPr>
              <a:t>EUA</a:t>
            </a:r>
            <a:endParaRPr lang="en-US" sz="800" b="1" dirty="0">
              <a:solidFill>
                <a:prstClr val="black">
                  <a:lumMod val="75000"/>
                  <a:lumOff val="25000"/>
                </a:prstClr>
              </a:solidFill>
              <a:latin typeface="Calibri" panose="020F0502020204030204" pitchFamily="34" charset="0"/>
              <a:cs typeface="Times New Roman" panose="02020603050405020304" pitchFamily="18" charset="0"/>
            </a:endParaRPr>
          </a:p>
        </p:txBody>
      </p:sp>
      <p:sp>
        <p:nvSpPr>
          <p:cNvPr id="122" name="Rectangle 31"/>
          <p:cNvSpPr>
            <a:spLocks noChangeArrowheads="1"/>
          </p:cNvSpPr>
          <p:nvPr>
            <p:custDataLst>
              <p:tags r:id="rId10"/>
            </p:custDataLst>
          </p:nvPr>
        </p:nvSpPr>
        <p:spPr bwMode="auto">
          <a:xfrm>
            <a:off x="1484060" y="2067482"/>
            <a:ext cx="264354" cy="128713"/>
          </a:xfrm>
          <a:prstGeom prst="rect">
            <a:avLst/>
          </a:prstGeom>
          <a:noFill/>
          <a:ln w="9525">
            <a:noFill/>
            <a:miter lim="800000"/>
            <a:headEnd/>
            <a:tailEnd/>
          </a:ln>
        </p:spPr>
        <p:txBody>
          <a:bodyPr wrap="none" lIns="22471" tIns="0" rIns="22471" bIns="0" anchor="b"/>
          <a:lstStyle/>
          <a:p>
            <a:pPr algn="ctr" defTabSz="457200" fontAlgn="auto">
              <a:spcBef>
                <a:spcPts val="0"/>
              </a:spcBef>
              <a:spcAft>
                <a:spcPts val="0"/>
              </a:spcAft>
            </a:pPr>
            <a:r>
              <a:rPr lang="en-US" sz="1000" b="1" dirty="0" smtClean="0">
                <a:solidFill>
                  <a:prstClr val="black">
                    <a:lumMod val="75000"/>
                    <a:lumOff val="25000"/>
                  </a:prstClr>
                </a:solidFill>
                <a:latin typeface="Calibri" panose="020F0502020204030204" pitchFamily="34" charset="0"/>
                <a:cs typeface="Times New Roman" panose="02020603050405020304" pitchFamily="18" charset="0"/>
              </a:rPr>
              <a:t>39%</a:t>
            </a:r>
            <a:endParaRPr lang="en-US" sz="1000" b="1" dirty="0">
              <a:solidFill>
                <a:prstClr val="black">
                  <a:lumMod val="75000"/>
                  <a:lumOff val="25000"/>
                </a:prstClr>
              </a:solidFill>
              <a:latin typeface="Calibri" panose="020F0502020204030204" pitchFamily="34" charset="0"/>
              <a:cs typeface="Times New Roman" panose="02020603050405020304" pitchFamily="18" charset="0"/>
            </a:endParaRPr>
          </a:p>
        </p:txBody>
      </p:sp>
      <p:sp>
        <p:nvSpPr>
          <p:cNvPr id="123" name="Rectangle 17"/>
          <p:cNvSpPr>
            <a:spLocks noChangeArrowheads="1"/>
          </p:cNvSpPr>
          <p:nvPr>
            <p:custDataLst>
              <p:tags r:id="rId11"/>
            </p:custDataLst>
          </p:nvPr>
        </p:nvSpPr>
        <p:spPr bwMode="auto">
          <a:xfrm>
            <a:off x="872628" y="4762162"/>
            <a:ext cx="724711" cy="178940"/>
          </a:xfrm>
          <a:prstGeom prst="rect">
            <a:avLst/>
          </a:prstGeom>
          <a:noFill/>
          <a:ln w="9525">
            <a:noFill/>
            <a:miter lim="800000"/>
            <a:headEnd/>
            <a:tailEnd/>
          </a:ln>
        </p:spPr>
        <p:txBody>
          <a:bodyPr lIns="0" tIns="0" rIns="0" bIns="0"/>
          <a:lstStyle/>
          <a:p>
            <a:pPr algn="ctr" defTabSz="457200" fontAlgn="auto">
              <a:spcBef>
                <a:spcPts val="0"/>
              </a:spcBef>
              <a:spcAft>
                <a:spcPts val="0"/>
              </a:spcAft>
            </a:pPr>
            <a:r>
              <a:rPr lang="en-US" sz="800" b="1" dirty="0" smtClean="0">
                <a:solidFill>
                  <a:prstClr val="black">
                    <a:lumMod val="75000"/>
                    <a:lumOff val="25000"/>
                  </a:prstClr>
                </a:solidFill>
                <a:latin typeface="Calibri" panose="020F0502020204030204" pitchFamily="34" charset="0"/>
                <a:cs typeface="Times New Roman" panose="02020603050405020304" pitchFamily="18" charset="0"/>
              </a:rPr>
              <a:t>Mundo</a:t>
            </a:r>
            <a:endParaRPr lang="en-US" sz="800" b="1" dirty="0">
              <a:solidFill>
                <a:prstClr val="black">
                  <a:lumMod val="75000"/>
                  <a:lumOff val="25000"/>
                </a:prstClr>
              </a:solidFill>
              <a:latin typeface="Calibri" panose="020F0502020204030204" pitchFamily="34" charset="0"/>
              <a:cs typeface="Times New Roman" panose="02020603050405020304" pitchFamily="18" charset="0"/>
            </a:endParaRPr>
          </a:p>
        </p:txBody>
      </p:sp>
      <p:sp>
        <p:nvSpPr>
          <p:cNvPr id="124" name="Rectangle 22"/>
          <p:cNvSpPr>
            <a:spLocks noChangeArrowheads="1"/>
          </p:cNvSpPr>
          <p:nvPr>
            <p:custDataLst>
              <p:tags r:id="rId12"/>
            </p:custDataLst>
          </p:nvPr>
        </p:nvSpPr>
        <p:spPr bwMode="auto">
          <a:xfrm>
            <a:off x="895564" y="1652748"/>
            <a:ext cx="620651" cy="479947"/>
          </a:xfrm>
          <a:prstGeom prst="rect">
            <a:avLst/>
          </a:prstGeom>
          <a:noFill/>
          <a:ln w="9525">
            <a:noFill/>
            <a:miter lim="800000"/>
            <a:headEnd/>
            <a:tailEnd/>
          </a:ln>
        </p:spPr>
        <p:txBody>
          <a:bodyPr wrap="none" lIns="22471" tIns="0" rIns="22471" bIns="0" anchor="b"/>
          <a:lstStyle/>
          <a:p>
            <a:pPr algn="ctr" defTabSz="457200" fontAlgn="auto">
              <a:spcBef>
                <a:spcPts val="0"/>
              </a:spcBef>
              <a:spcAft>
                <a:spcPts val="0"/>
              </a:spcAft>
            </a:pPr>
            <a:r>
              <a:rPr lang="en-US" sz="1400" b="1" dirty="0" smtClean="0">
                <a:solidFill>
                  <a:prstClr val="black">
                    <a:lumMod val="75000"/>
                    <a:lumOff val="25000"/>
                  </a:prstClr>
                </a:solidFill>
                <a:latin typeface="Calibri" panose="020F0502020204030204" pitchFamily="34" charset="0"/>
                <a:cs typeface="Times New Roman" panose="02020603050405020304" pitchFamily="18" charset="0"/>
              </a:rPr>
              <a:t>7.427</a:t>
            </a:r>
            <a:endParaRPr lang="en-US" sz="1400" b="1" dirty="0">
              <a:solidFill>
                <a:prstClr val="black">
                  <a:lumMod val="75000"/>
                  <a:lumOff val="25000"/>
                </a:prstClr>
              </a:solidFill>
              <a:latin typeface="Calibri" panose="020F0502020204030204" pitchFamily="34" charset="0"/>
              <a:cs typeface="Times New Roman" panose="02020603050405020304" pitchFamily="18" charset="0"/>
            </a:endParaRPr>
          </a:p>
        </p:txBody>
      </p:sp>
      <p:sp>
        <p:nvSpPr>
          <p:cNvPr id="125" name="Rectangle 43"/>
          <p:cNvSpPr>
            <a:spLocks noChangeArrowheads="1"/>
          </p:cNvSpPr>
          <p:nvPr>
            <p:custDataLst>
              <p:tags r:id="rId13"/>
            </p:custDataLst>
          </p:nvPr>
        </p:nvSpPr>
        <p:spPr bwMode="auto">
          <a:xfrm>
            <a:off x="3593936" y="4715047"/>
            <a:ext cx="484883" cy="285210"/>
          </a:xfrm>
          <a:prstGeom prst="rect">
            <a:avLst/>
          </a:prstGeom>
          <a:noFill/>
          <a:ln w="9525">
            <a:noFill/>
            <a:miter lim="800000"/>
            <a:headEnd/>
            <a:tailEnd/>
          </a:ln>
        </p:spPr>
        <p:txBody>
          <a:bodyPr lIns="0" tIns="0" rIns="0" bIns="0"/>
          <a:lstStyle/>
          <a:p>
            <a:pPr algn="ctr" defTabSz="457200" fontAlgn="auto">
              <a:spcBef>
                <a:spcPts val="0"/>
              </a:spcBef>
              <a:spcAft>
                <a:spcPts val="0"/>
              </a:spcAft>
            </a:pPr>
            <a:r>
              <a:rPr lang="en-US" sz="800" b="1" dirty="0" smtClean="0">
                <a:solidFill>
                  <a:prstClr val="black">
                    <a:lumMod val="75000"/>
                    <a:lumOff val="25000"/>
                  </a:prstClr>
                </a:solidFill>
                <a:latin typeface="Calibri" panose="020F0502020204030204" pitchFamily="34" charset="0"/>
                <a:cs typeface="Times New Roman" panose="02020603050405020304" pitchFamily="18" charset="0"/>
              </a:rPr>
              <a:t>Reino Unido</a:t>
            </a:r>
            <a:endParaRPr lang="en-US" sz="800" b="1" dirty="0">
              <a:solidFill>
                <a:prstClr val="black">
                  <a:lumMod val="75000"/>
                  <a:lumOff val="25000"/>
                </a:prstClr>
              </a:solidFill>
              <a:latin typeface="Calibri" panose="020F0502020204030204" pitchFamily="34" charset="0"/>
              <a:cs typeface="Times New Roman" panose="02020603050405020304" pitchFamily="18" charset="0"/>
            </a:endParaRPr>
          </a:p>
        </p:txBody>
      </p:sp>
      <p:sp>
        <p:nvSpPr>
          <p:cNvPr id="126" name="Rectangle 37"/>
          <p:cNvSpPr>
            <a:spLocks noChangeArrowheads="1"/>
          </p:cNvSpPr>
          <p:nvPr>
            <p:custDataLst>
              <p:tags r:id="rId14"/>
            </p:custDataLst>
          </p:nvPr>
        </p:nvSpPr>
        <p:spPr bwMode="auto">
          <a:xfrm>
            <a:off x="2233007" y="4759183"/>
            <a:ext cx="591217" cy="189357"/>
          </a:xfrm>
          <a:prstGeom prst="rect">
            <a:avLst/>
          </a:prstGeom>
          <a:noFill/>
          <a:ln w="9525">
            <a:noFill/>
            <a:miter lim="800000"/>
            <a:headEnd/>
            <a:tailEnd/>
          </a:ln>
        </p:spPr>
        <p:txBody>
          <a:bodyPr lIns="0" tIns="0" rIns="0" bIns="0"/>
          <a:lstStyle/>
          <a:p>
            <a:pPr algn="ctr" defTabSz="457200" fontAlgn="auto">
              <a:spcBef>
                <a:spcPts val="0"/>
              </a:spcBef>
              <a:spcAft>
                <a:spcPts val="0"/>
              </a:spcAft>
            </a:pPr>
            <a:fld id="{D63B2BF7-ADA0-49D1-AA4D-023B97316919}" type="datetime'''''Ch''''''''i''''''''''n''''''a'''''">
              <a:rPr lang="en-US" sz="800" b="1">
                <a:solidFill>
                  <a:prstClr val="black">
                    <a:lumMod val="75000"/>
                    <a:lumOff val="25000"/>
                  </a:prstClr>
                </a:solidFill>
                <a:latin typeface="Calibri" panose="020F0502020204030204" pitchFamily="34" charset="0"/>
                <a:cs typeface="Times New Roman" panose="02020603050405020304" pitchFamily="18" charset="0"/>
              </a:rPr>
              <a:pPr algn="ctr" defTabSz="457200" fontAlgn="auto">
                <a:spcBef>
                  <a:spcPts val="0"/>
                </a:spcBef>
                <a:spcAft>
                  <a:spcPts val="0"/>
                </a:spcAft>
              </a:pPr>
              <a:t>China</a:t>
            </a:fld>
            <a:endParaRPr lang="en-US" sz="800" b="1" dirty="0">
              <a:solidFill>
                <a:prstClr val="black">
                  <a:lumMod val="75000"/>
                  <a:lumOff val="25000"/>
                </a:prstClr>
              </a:solidFill>
              <a:latin typeface="Calibri" panose="020F0502020204030204" pitchFamily="34" charset="0"/>
              <a:cs typeface="Times New Roman" panose="02020603050405020304" pitchFamily="18" charset="0"/>
            </a:endParaRPr>
          </a:p>
        </p:txBody>
      </p:sp>
      <p:sp>
        <p:nvSpPr>
          <p:cNvPr id="127" name="Rectangle 25"/>
          <p:cNvSpPr>
            <a:spLocks noChangeArrowheads="1"/>
          </p:cNvSpPr>
          <p:nvPr>
            <p:custDataLst>
              <p:tags r:id="rId15"/>
            </p:custDataLst>
          </p:nvPr>
        </p:nvSpPr>
        <p:spPr bwMode="auto">
          <a:xfrm>
            <a:off x="4079451" y="2976733"/>
            <a:ext cx="280619" cy="271069"/>
          </a:xfrm>
          <a:prstGeom prst="rect">
            <a:avLst/>
          </a:prstGeom>
          <a:noFill/>
          <a:ln w="9525">
            <a:noFill/>
            <a:miter lim="800000"/>
            <a:headEnd/>
            <a:tailEnd/>
          </a:ln>
        </p:spPr>
        <p:txBody>
          <a:bodyPr wrap="none" lIns="22471" tIns="0" rIns="22471" bIns="0" anchor="b"/>
          <a:lstStyle/>
          <a:p>
            <a:pPr algn="ctr" defTabSz="457200" fontAlgn="auto">
              <a:spcBef>
                <a:spcPts val="0"/>
              </a:spcBef>
              <a:spcAft>
                <a:spcPts val="0"/>
              </a:spcAft>
            </a:pPr>
            <a:fld id="{9B3D5295-8385-4FA8-9D0D-BDF9A40C0906}" type="datetime'''''''''''3''''''''''''''''''''''''''''%'''''''''''''''">
              <a:rPr lang="en-US" sz="1200" b="1">
                <a:solidFill>
                  <a:prstClr val="black">
                    <a:lumMod val="75000"/>
                    <a:lumOff val="25000"/>
                  </a:prstClr>
                </a:solidFill>
                <a:latin typeface="Calibri" panose="020F0502020204030204" pitchFamily="34" charset="0"/>
                <a:cs typeface="Times New Roman" panose="02020603050405020304" pitchFamily="18" charset="0"/>
              </a:rPr>
              <a:pPr algn="ctr" defTabSz="457200" fontAlgn="auto">
                <a:spcBef>
                  <a:spcPts val="0"/>
                </a:spcBef>
                <a:spcAft>
                  <a:spcPts val="0"/>
                </a:spcAft>
              </a:pPr>
              <a:t>3%</a:t>
            </a:fld>
            <a:endParaRPr lang="en-US" sz="1000" b="1" dirty="0">
              <a:solidFill>
                <a:prstClr val="black">
                  <a:lumMod val="75000"/>
                  <a:lumOff val="25000"/>
                </a:prstClr>
              </a:solidFill>
              <a:latin typeface="Calibri" panose="020F0502020204030204" pitchFamily="34" charset="0"/>
              <a:cs typeface="Times New Roman" panose="02020603050405020304" pitchFamily="18" charset="0"/>
            </a:endParaRPr>
          </a:p>
        </p:txBody>
      </p:sp>
      <p:sp>
        <p:nvSpPr>
          <p:cNvPr id="128" name="Rectangle 27"/>
          <p:cNvSpPr>
            <a:spLocks noChangeArrowheads="1"/>
          </p:cNvSpPr>
          <p:nvPr>
            <p:custDataLst>
              <p:tags r:id="rId16"/>
            </p:custDataLst>
          </p:nvPr>
        </p:nvSpPr>
        <p:spPr bwMode="auto">
          <a:xfrm>
            <a:off x="3253020" y="2912377"/>
            <a:ext cx="203349" cy="128713"/>
          </a:xfrm>
          <a:prstGeom prst="rect">
            <a:avLst/>
          </a:prstGeom>
          <a:noFill/>
          <a:ln w="9525">
            <a:noFill/>
            <a:miter lim="800000"/>
            <a:headEnd/>
            <a:tailEnd/>
          </a:ln>
        </p:spPr>
        <p:txBody>
          <a:bodyPr wrap="none" lIns="22471" tIns="0" rIns="22471" bIns="0" anchor="b"/>
          <a:lstStyle/>
          <a:p>
            <a:pPr algn="ctr" defTabSz="457200" fontAlgn="auto">
              <a:spcBef>
                <a:spcPts val="0"/>
              </a:spcBef>
              <a:spcAft>
                <a:spcPts val="0"/>
              </a:spcAft>
            </a:pPr>
            <a:r>
              <a:rPr lang="en-US" sz="1000" b="1" dirty="0" smtClean="0">
                <a:solidFill>
                  <a:prstClr val="black">
                    <a:lumMod val="75000"/>
                    <a:lumOff val="25000"/>
                  </a:prstClr>
                </a:solidFill>
                <a:latin typeface="Calibri" panose="020F0502020204030204" pitchFamily="34" charset="0"/>
                <a:cs typeface="Times New Roman" panose="02020603050405020304" pitchFamily="18" charset="0"/>
              </a:rPr>
              <a:t>4%</a:t>
            </a:r>
            <a:endParaRPr lang="en-US" sz="1000" b="1" dirty="0">
              <a:solidFill>
                <a:prstClr val="black">
                  <a:lumMod val="75000"/>
                  <a:lumOff val="25000"/>
                </a:prstClr>
              </a:solidFill>
              <a:latin typeface="Calibri" panose="020F0502020204030204" pitchFamily="34" charset="0"/>
              <a:cs typeface="Times New Roman" panose="02020603050405020304" pitchFamily="18" charset="0"/>
            </a:endParaRPr>
          </a:p>
        </p:txBody>
      </p:sp>
      <p:sp>
        <p:nvSpPr>
          <p:cNvPr id="129" name="Rectangle 23"/>
          <p:cNvSpPr>
            <a:spLocks noChangeArrowheads="1"/>
          </p:cNvSpPr>
          <p:nvPr>
            <p:custDataLst>
              <p:tags r:id="rId17"/>
            </p:custDataLst>
          </p:nvPr>
        </p:nvSpPr>
        <p:spPr bwMode="auto">
          <a:xfrm>
            <a:off x="3108829" y="4760225"/>
            <a:ext cx="695081" cy="189357"/>
          </a:xfrm>
          <a:prstGeom prst="rect">
            <a:avLst/>
          </a:prstGeom>
          <a:noFill/>
          <a:ln w="9525">
            <a:noFill/>
            <a:miter lim="800000"/>
            <a:headEnd/>
            <a:tailEnd/>
          </a:ln>
        </p:spPr>
        <p:txBody>
          <a:bodyPr lIns="0" tIns="0" rIns="0" bIns="0"/>
          <a:lstStyle/>
          <a:p>
            <a:pPr algn="ctr" defTabSz="457200" fontAlgn="auto">
              <a:spcBef>
                <a:spcPts val="0"/>
              </a:spcBef>
              <a:spcAft>
                <a:spcPts val="0"/>
              </a:spcAft>
            </a:pPr>
            <a:r>
              <a:rPr lang="en-US" sz="800" b="1" dirty="0" smtClean="0">
                <a:solidFill>
                  <a:prstClr val="black">
                    <a:lumMod val="75000"/>
                    <a:lumOff val="25000"/>
                  </a:prstClr>
                </a:solidFill>
                <a:latin typeface="Calibri" panose="020F0502020204030204" pitchFamily="34" charset="0"/>
                <a:cs typeface="Times New Roman" panose="02020603050405020304" pitchFamily="18" charset="0"/>
              </a:rPr>
              <a:t>França</a:t>
            </a:r>
            <a:endParaRPr lang="en-US" sz="800" b="1" dirty="0">
              <a:solidFill>
                <a:prstClr val="black">
                  <a:lumMod val="75000"/>
                  <a:lumOff val="25000"/>
                </a:prstClr>
              </a:solidFill>
              <a:latin typeface="Calibri" panose="020F0502020204030204" pitchFamily="34" charset="0"/>
              <a:cs typeface="Times New Roman" panose="02020603050405020304" pitchFamily="18" charset="0"/>
            </a:endParaRPr>
          </a:p>
        </p:txBody>
      </p:sp>
      <p:sp>
        <p:nvSpPr>
          <p:cNvPr id="130" name="Rectangle 36"/>
          <p:cNvSpPr>
            <a:spLocks noChangeArrowheads="1"/>
          </p:cNvSpPr>
          <p:nvPr>
            <p:custDataLst>
              <p:tags r:id="rId18"/>
            </p:custDataLst>
          </p:nvPr>
        </p:nvSpPr>
        <p:spPr bwMode="auto">
          <a:xfrm>
            <a:off x="4883355" y="4762161"/>
            <a:ext cx="543533" cy="189357"/>
          </a:xfrm>
          <a:prstGeom prst="rect">
            <a:avLst/>
          </a:prstGeom>
          <a:noFill/>
          <a:ln w="9525">
            <a:noFill/>
            <a:miter lim="800000"/>
            <a:headEnd/>
            <a:tailEnd/>
          </a:ln>
        </p:spPr>
        <p:txBody>
          <a:bodyPr lIns="0" tIns="0" rIns="0" bIns="0"/>
          <a:lstStyle/>
          <a:p>
            <a:pPr algn="ctr" defTabSz="457200" fontAlgn="auto">
              <a:spcBef>
                <a:spcPts val="0"/>
              </a:spcBef>
              <a:spcAft>
                <a:spcPts val="0"/>
              </a:spcAft>
            </a:pPr>
            <a:r>
              <a:rPr lang="en-US" sz="800" b="1" dirty="0" smtClean="0">
                <a:solidFill>
                  <a:prstClr val="black">
                    <a:lumMod val="75000"/>
                    <a:lumOff val="25000"/>
                  </a:prstClr>
                </a:solidFill>
                <a:latin typeface="Calibri" panose="020F0502020204030204" pitchFamily="34" charset="0"/>
                <a:cs typeface="Times New Roman" panose="02020603050405020304" pitchFamily="18" charset="0"/>
              </a:rPr>
              <a:t>Itália</a:t>
            </a:r>
            <a:endParaRPr lang="en-US" sz="800" b="1" dirty="0">
              <a:solidFill>
                <a:prstClr val="black">
                  <a:lumMod val="75000"/>
                  <a:lumOff val="25000"/>
                </a:prstClr>
              </a:solidFill>
              <a:latin typeface="Calibri" panose="020F0502020204030204" pitchFamily="34" charset="0"/>
              <a:cs typeface="Times New Roman" panose="02020603050405020304" pitchFamily="18" charset="0"/>
            </a:endParaRPr>
          </a:p>
        </p:txBody>
      </p:sp>
      <p:sp>
        <p:nvSpPr>
          <p:cNvPr id="131" name="Rectangle 28"/>
          <p:cNvSpPr>
            <a:spLocks noChangeArrowheads="1"/>
          </p:cNvSpPr>
          <p:nvPr>
            <p:custDataLst>
              <p:tags r:id="rId19"/>
            </p:custDataLst>
          </p:nvPr>
        </p:nvSpPr>
        <p:spPr bwMode="auto">
          <a:xfrm>
            <a:off x="2824279" y="2783664"/>
            <a:ext cx="203349" cy="128713"/>
          </a:xfrm>
          <a:prstGeom prst="rect">
            <a:avLst/>
          </a:prstGeom>
          <a:noFill/>
          <a:ln w="9525">
            <a:noFill/>
            <a:miter lim="800000"/>
            <a:headEnd/>
            <a:tailEnd/>
          </a:ln>
        </p:spPr>
        <p:txBody>
          <a:bodyPr wrap="none" lIns="22471" tIns="0" rIns="22471" bIns="0" anchor="b"/>
          <a:lstStyle/>
          <a:p>
            <a:pPr algn="ctr" defTabSz="457200" fontAlgn="auto">
              <a:spcBef>
                <a:spcPts val="0"/>
              </a:spcBef>
              <a:spcAft>
                <a:spcPts val="0"/>
              </a:spcAft>
            </a:pPr>
            <a:r>
              <a:rPr lang="en-US" sz="1000" b="1" dirty="0" smtClean="0">
                <a:solidFill>
                  <a:prstClr val="black">
                    <a:lumMod val="75000"/>
                    <a:lumOff val="25000"/>
                  </a:prstClr>
                </a:solidFill>
                <a:latin typeface="Calibri" panose="020F0502020204030204" pitchFamily="34" charset="0"/>
                <a:cs typeface="Times New Roman" panose="02020603050405020304" pitchFamily="18" charset="0"/>
              </a:rPr>
              <a:t>5%</a:t>
            </a:r>
            <a:endParaRPr lang="en-US" sz="1000" b="1" dirty="0">
              <a:solidFill>
                <a:prstClr val="black">
                  <a:lumMod val="75000"/>
                  <a:lumOff val="25000"/>
                </a:prstClr>
              </a:solidFill>
              <a:latin typeface="Calibri" panose="020F0502020204030204" pitchFamily="34" charset="0"/>
              <a:cs typeface="Times New Roman" panose="02020603050405020304" pitchFamily="18" charset="0"/>
            </a:endParaRPr>
          </a:p>
        </p:txBody>
      </p:sp>
      <p:sp>
        <p:nvSpPr>
          <p:cNvPr id="132" name="Rectangle 26"/>
          <p:cNvSpPr>
            <a:spLocks noChangeArrowheads="1"/>
          </p:cNvSpPr>
          <p:nvPr>
            <p:custDataLst>
              <p:tags r:id="rId20"/>
            </p:custDataLst>
          </p:nvPr>
        </p:nvSpPr>
        <p:spPr bwMode="auto">
          <a:xfrm>
            <a:off x="3702235" y="3041090"/>
            <a:ext cx="203349" cy="128713"/>
          </a:xfrm>
          <a:prstGeom prst="rect">
            <a:avLst/>
          </a:prstGeom>
          <a:noFill/>
          <a:ln w="9525">
            <a:noFill/>
            <a:miter lim="800000"/>
            <a:headEnd/>
            <a:tailEnd/>
          </a:ln>
        </p:spPr>
        <p:txBody>
          <a:bodyPr wrap="none" lIns="22471" tIns="0" rIns="22471" bIns="0" anchor="b"/>
          <a:lstStyle/>
          <a:p>
            <a:pPr algn="ctr" defTabSz="457200" fontAlgn="auto">
              <a:spcBef>
                <a:spcPts val="0"/>
              </a:spcBef>
              <a:spcAft>
                <a:spcPts val="0"/>
              </a:spcAft>
            </a:pPr>
            <a:r>
              <a:rPr lang="en-US" sz="1000" b="1" dirty="0" smtClean="0">
                <a:solidFill>
                  <a:prstClr val="black">
                    <a:lumMod val="75000"/>
                    <a:lumOff val="25000"/>
                  </a:prstClr>
                </a:solidFill>
                <a:latin typeface="Calibri" panose="020F0502020204030204" pitchFamily="34" charset="0"/>
                <a:cs typeface="Times New Roman" panose="02020603050405020304" pitchFamily="18" charset="0"/>
              </a:rPr>
              <a:t>3%</a:t>
            </a:r>
            <a:endParaRPr lang="en-US" sz="1000" b="1" dirty="0">
              <a:solidFill>
                <a:prstClr val="black">
                  <a:lumMod val="75000"/>
                  <a:lumOff val="25000"/>
                </a:prstClr>
              </a:solidFill>
              <a:latin typeface="Calibri" panose="020F0502020204030204" pitchFamily="34" charset="0"/>
              <a:cs typeface="Times New Roman" panose="02020603050405020304" pitchFamily="18" charset="0"/>
            </a:endParaRPr>
          </a:p>
        </p:txBody>
      </p:sp>
      <p:sp>
        <p:nvSpPr>
          <p:cNvPr id="133" name="Rectangle 24"/>
          <p:cNvSpPr>
            <a:spLocks noChangeArrowheads="1"/>
          </p:cNvSpPr>
          <p:nvPr>
            <p:custDataLst>
              <p:tags r:id="rId21"/>
            </p:custDataLst>
          </p:nvPr>
        </p:nvSpPr>
        <p:spPr bwMode="auto">
          <a:xfrm>
            <a:off x="4539893" y="3222897"/>
            <a:ext cx="203349" cy="128713"/>
          </a:xfrm>
          <a:prstGeom prst="rect">
            <a:avLst/>
          </a:prstGeom>
          <a:noFill/>
          <a:ln w="9525">
            <a:noFill/>
            <a:miter lim="800000"/>
            <a:headEnd/>
            <a:tailEnd/>
          </a:ln>
        </p:spPr>
        <p:txBody>
          <a:bodyPr wrap="none" lIns="22471" tIns="0" rIns="22471" bIns="0" anchor="b"/>
          <a:lstStyle/>
          <a:p>
            <a:pPr algn="ctr" defTabSz="457200" fontAlgn="auto">
              <a:spcBef>
                <a:spcPts val="0"/>
              </a:spcBef>
              <a:spcAft>
                <a:spcPts val="0"/>
              </a:spcAft>
            </a:pPr>
            <a:fld id="{8FD909A6-0FBC-46B1-9765-1734238CD487}" type="datetime'''''''''''''3''''''''''''''''''''''%'''''''''''">
              <a:rPr lang="en-US" sz="1000" b="1">
                <a:solidFill>
                  <a:prstClr val="black">
                    <a:lumMod val="75000"/>
                    <a:lumOff val="25000"/>
                  </a:prstClr>
                </a:solidFill>
                <a:latin typeface="Calibri" panose="020F0502020204030204" pitchFamily="34" charset="0"/>
                <a:cs typeface="Times New Roman" panose="02020603050405020304" pitchFamily="18" charset="0"/>
              </a:rPr>
              <a:pPr algn="ctr" defTabSz="457200" fontAlgn="auto">
                <a:spcBef>
                  <a:spcPts val="0"/>
                </a:spcBef>
                <a:spcAft>
                  <a:spcPts val="0"/>
                </a:spcAft>
              </a:pPr>
              <a:t>3%</a:t>
            </a:fld>
            <a:endParaRPr lang="en-US" sz="1000" b="1" dirty="0">
              <a:solidFill>
                <a:prstClr val="black">
                  <a:lumMod val="75000"/>
                  <a:lumOff val="25000"/>
                </a:prstClr>
              </a:solidFill>
              <a:latin typeface="Calibri" panose="020F0502020204030204" pitchFamily="34" charset="0"/>
              <a:cs typeface="Times New Roman" panose="02020603050405020304" pitchFamily="18" charset="0"/>
            </a:endParaRPr>
          </a:p>
        </p:txBody>
      </p:sp>
      <p:sp>
        <p:nvSpPr>
          <p:cNvPr id="134" name="Rectangle 35"/>
          <p:cNvSpPr>
            <a:spLocks noChangeArrowheads="1"/>
          </p:cNvSpPr>
          <p:nvPr>
            <p:custDataLst>
              <p:tags r:id="rId22"/>
            </p:custDataLst>
          </p:nvPr>
        </p:nvSpPr>
        <p:spPr bwMode="auto">
          <a:xfrm>
            <a:off x="4326209" y="4773639"/>
            <a:ext cx="780302" cy="189357"/>
          </a:xfrm>
          <a:prstGeom prst="rect">
            <a:avLst/>
          </a:prstGeom>
          <a:noFill/>
          <a:ln w="9525">
            <a:noFill/>
            <a:miter lim="800000"/>
            <a:headEnd/>
            <a:tailEnd/>
          </a:ln>
        </p:spPr>
        <p:txBody>
          <a:bodyPr lIns="0" tIns="0" rIns="0" bIns="0"/>
          <a:lstStyle/>
          <a:p>
            <a:pPr algn="ctr" defTabSz="457200" fontAlgn="auto">
              <a:spcBef>
                <a:spcPts val="0"/>
              </a:spcBef>
              <a:spcAft>
                <a:spcPts val="0"/>
              </a:spcAft>
            </a:pPr>
            <a:r>
              <a:rPr lang="en-US" sz="800" b="1" dirty="0" smtClean="0">
                <a:solidFill>
                  <a:prstClr val="black">
                    <a:lumMod val="75000"/>
                    <a:lumOff val="25000"/>
                  </a:prstClr>
                </a:solidFill>
                <a:latin typeface="Calibri" panose="020F0502020204030204" pitchFamily="34" charset="0"/>
                <a:cs typeface="Times New Roman" panose="02020603050405020304" pitchFamily="18" charset="0"/>
              </a:rPr>
              <a:t>Canadá</a:t>
            </a:r>
            <a:endParaRPr lang="en-US" sz="800" b="1" dirty="0">
              <a:solidFill>
                <a:prstClr val="black">
                  <a:lumMod val="75000"/>
                  <a:lumOff val="25000"/>
                </a:prstClr>
              </a:solidFill>
              <a:latin typeface="Calibri" panose="020F0502020204030204" pitchFamily="34" charset="0"/>
              <a:cs typeface="Times New Roman" panose="02020603050405020304" pitchFamily="18" charset="0"/>
            </a:endParaRPr>
          </a:p>
        </p:txBody>
      </p:sp>
      <p:sp>
        <p:nvSpPr>
          <p:cNvPr id="135" name="Rectangle 39"/>
          <p:cNvSpPr>
            <a:spLocks noChangeArrowheads="1"/>
          </p:cNvSpPr>
          <p:nvPr>
            <p:custDataLst>
              <p:tags r:id="rId23"/>
            </p:custDataLst>
          </p:nvPr>
        </p:nvSpPr>
        <p:spPr bwMode="auto">
          <a:xfrm>
            <a:off x="5004836" y="3273769"/>
            <a:ext cx="203349" cy="128713"/>
          </a:xfrm>
          <a:prstGeom prst="rect">
            <a:avLst/>
          </a:prstGeom>
          <a:noFill/>
          <a:ln w="9525">
            <a:noFill/>
            <a:miter lim="800000"/>
            <a:headEnd/>
            <a:tailEnd/>
          </a:ln>
        </p:spPr>
        <p:txBody>
          <a:bodyPr wrap="none" lIns="22471" tIns="0" rIns="22471" bIns="0" anchor="b"/>
          <a:lstStyle/>
          <a:p>
            <a:pPr algn="ctr" defTabSz="457200" fontAlgn="auto">
              <a:spcBef>
                <a:spcPts val="0"/>
              </a:spcBef>
              <a:spcAft>
                <a:spcPts val="0"/>
              </a:spcAft>
            </a:pPr>
            <a:r>
              <a:rPr lang="en-US" sz="1000" b="1" dirty="0">
                <a:solidFill>
                  <a:prstClr val="black">
                    <a:lumMod val="75000"/>
                    <a:lumOff val="25000"/>
                  </a:prstClr>
                </a:solidFill>
                <a:latin typeface="Calibri" panose="020F0502020204030204" pitchFamily="34" charset="0"/>
                <a:cs typeface="Times New Roman" panose="02020603050405020304" pitchFamily="18" charset="0"/>
              </a:rPr>
              <a:t>2</a:t>
            </a:r>
            <a:r>
              <a:rPr lang="en-US" sz="1000" b="1" dirty="0" smtClean="0">
                <a:solidFill>
                  <a:prstClr val="black">
                    <a:lumMod val="75000"/>
                    <a:lumOff val="25000"/>
                  </a:prstClr>
                </a:solidFill>
                <a:latin typeface="Calibri" panose="020F0502020204030204" pitchFamily="34" charset="0"/>
                <a:cs typeface="Times New Roman" panose="02020603050405020304" pitchFamily="18" charset="0"/>
              </a:rPr>
              <a:t>%</a:t>
            </a:r>
            <a:endParaRPr lang="en-US" sz="1000" b="1" dirty="0">
              <a:solidFill>
                <a:prstClr val="black">
                  <a:lumMod val="75000"/>
                  <a:lumOff val="25000"/>
                </a:prstClr>
              </a:solidFill>
              <a:latin typeface="Calibri" panose="020F0502020204030204" pitchFamily="34" charset="0"/>
              <a:cs typeface="Times New Roman" panose="02020603050405020304" pitchFamily="18" charset="0"/>
            </a:endParaRPr>
          </a:p>
        </p:txBody>
      </p:sp>
      <p:sp>
        <p:nvSpPr>
          <p:cNvPr id="136" name="Rectangle 34"/>
          <p:cNvSpPr>
            <a:spLocks noChangeArrowheads="1"/>
          </p:cNvSpPr>
          <p:nvPr>
            <p:custDataLst>
              <p:tags r:id="rId24"/>
            </p:custDataLst>
          </p:nvPr>
        </p:nvSpPr>
        <p:spPr bwMode="auto">
          <a:xfrm>
            <a:off x="5145712" y="4762161"/>
            <a:ext cx="876175" cy="189357"/>
          </a:xfrm>
          <a:prstGeom prst="rect">
            <a:avLst/>
          </a:prstGeom>
          <a:noFill/>
          <a:ln w="9525">
            <a:noFill/>
            <a:miter lim="800000"/>
            <a:headEnd/>
            <a:tailEnd/>
          </a:ln>
        </p:spPr>
        <p:txBody>
          <a:bodyPr lIns="0" tIns="0" rIns="0" bIns="0"/>
          <a:lstStyle/>
          <a:p>
            <a:pPr algn="ctr" defTabSz="457200" fontAlgn="auto">
              <a:spcBef>
                <a:spcPts val="0"/>
              </a:spcBef>
              <a:spcAft>
                <a:spcPts val="0"/>
              </a:spcAft>
            </a:pPr>
            <a:r>
              <a:rPr lang="en-US" sz="800" b="1" dirty="0" smtClean="0">
                <a:solidFill>
                  <a:prstClr val="black">
                    <a:lumMod val="75000"/>
                    <a:lumOff val="25000"/>
                  </a:prstClr>
                </a:solidFill>
                <a:latin typeface="Calibri" panose="020F0502020204030204" pitchFamily="34" charset="0"/>
                <a:cs typeface="Times New Roman" panose="02020603050405020304" pitchFamily="18" charset="0"/>
              </a:rPr>
              <a:t>Australia</a:t>
            </a:r>
            <a:endParaRPr lang="en-US" sz="800" b="1" dirty="0">
              <a:solidFill>
                <a:prstClr val="black">
                  <a:lumMod val="75000"/>
                  <a:lumOff val="25000"/>
                </a:prstClr>
              </a:solidFill>
              <a:latin typeface="Calibri" panose="020F0502020204030204" pitchFamily="34" charset="0"/>
              <a:cs typeface="Times New Roman" panose="02020603050405020304" pitchFamily="18" charset="0"/>
            </a:endParaRPr>
          </a:p>
        </p:txBody>
      </p:sp>
      <p:sp>
        <p:nvSpPr>
          <p:cNvPr id="137" name="Rectangle 18"/>
          <p:cNvSpPr>
            <a:spLocks noChangeArrowheads="1"/>
          </p:cNvSpPr>
          <p:nvPr>
            <p:custDataLst>
              <p:tags r:id="rId25"/>
            </p:custDataLst>
          </p:nvPr>
        </p:nvSpPr>
        <p:spPr bwMode="auto">
          <a:xfrm>
            <a:off x="5426888" y="3375342"/>
            <a:ext cx="203349" cy="128713"/>
          </a:xfrm>
          <a:prstGeom prst="rect">
            <a:avLst/>
          </a:prstGeom>
          <a:noFill/>
          <a:ln w="9525">
            <a:noFill/>
            <a:miter lim="800000"/>
            <a:headEnd/>
            <a:tailEnd/>
          </a:ln>
        </p:spPr>
        <p:txBody>
          <a:bodyPr wrap="none" lIns="22471" tIns="0" rIns="22471" bIns="0" anchor="b"/>
          <a:lstStyle/>
          <a:p>
            <a:pPr algn="ctr" defTabSz="457200" fontAlgn="auto">
              <a:spcBef>
                <a:spcPts val="0"/>
              </a:spcBef>
              <a:spcAft>
                <a:spcPts val="0"/>
              </a:spcAft>
            </a:pPr>
            <a:r>
              <a:rPr lang="en-US" sz="1000" b="1" dirty="0" smtClean="0">
                <a:solidFill>
                  <a:prstClr val="black">
                    <a:lumMod val="75000"/>
                    <a:lumOff val="25000"/>
                  </a:prstClr>
                </a:solidFill>
                <a:latin typeface="Calibri" panose="020F0502020204030204" pitchFamily="34" charset="0"/>
                <a:cs typeface="Times New Roman" panose="02020603050405020304" pitchFamily="18" charset="0"/>
              </a:rPr>
              <a:t>2%</a:t>
            </a:r>
            <a:endParaRPr lang="en-US" sz="1000" b="1" dirty="0">
              <a:solidFill>
                <a:prstClr val="black">
                  <a:lumMod val="75000"/>
                  <a:lumOff val="25000"/>
                </a:prstClr>
              </a:solidFill>
              <a:latin typeface="Calibri" panose="020F0502020204030204" pitchFamily="34" charset="0"/>
              <a:cs typeface="Times New Roman" panose="02020603050405020304" pitchFamily="18" charset="0"/>
            </a:endParaRPr>
          </a:p>
        </p:txBody>
      </p:sp>
      <p:sp>
        <p:nvSpPr>
          <p:cNvPr id="138" name="Rectangle 38"/>
          <p:cNvSpPr>
            <a:spLocks noChangeArrowheads="1"/>
          </p:cNvSpPr>
          <p:nvPr>
            <p:custDataLst>
              <p:tags r:id="rId26"/>
            </p:custDataLst>
          </p:nvPr>
        </p:nvSpPr>
        <p:spPr bwMode="auto">
          <a:xfrm>
            <a:off x="2507285" y="4768995"/>
            <a:ext cx="996015" cy="189357"/>
          </a:xfrm>
          <a:prstGeom prst="rect">
            <a:avLst/>
          </a:prstGeom>
          <a:noFill/>
          <a:ln w="9525">
            <a:noFill/>
            <a:miter lim="800000"/>
            <a:headEnd/>
            <a:tailEnd/>
          </a:ln>
        </p:spPr>
        <p:txBody>
          <a:bodyPr lIns="0" tIns="0" rIns="0" bIns="0"/>
          <a:lstStyle/>
          <a:p>
            <a:pPr algn="ctr" defTabSz="457200" fontAlgn="auto">
              <a:spcBef>
                <a:spcPts val="0"/>
              </a:spcBef>
              <a:spcAft>
                <a:spcPts val="0"/>
              </a:spcAft>
            </a:pPr>
            <a:r>
              <a:rPr lang="en-US" sz="800" b="1" dirty="0" smtClean="0">
                <a:solidFill>
                  <a:prstClr val="black">
                    <a:lumMod val="75000"/>
                    <a:lumOff val="25000"/>
                  </a:prstClr>
                </a:solidFill>
                <a:latin typeface="Calibri" panose="020F0502020204030204" pitchFamily="34" charset="0"/>
                <a:cs typeface="Times New Roman" panose="02020603050405020304" pitchFamily="18" charset="0"/>
              </a:rPr>
              <a:t>Alemanha</a:t>
            </a:r>
            <a:endParaRPr lang="en-US" sz="800" b="1" dirty="0">
              <a:solidFill>
                <a:prstClr val="black">
                  <a:lumMod val="75000"/>
                  <a:lumOff val="25000"/>
                </a:prstClr>
              </a:solidFill>
              <a:latin typeface="Calibri" panose="020F0502020204030204" pitchFamily="34" charset="0"/>
              <a:cs typeface="Times New Roman" panose="02020603050405020304" pitchFamily="18" charset="0"/>
            </a:endParaRPr>
          </a:p>
        </p:txBody>
      </p:sp>
      <p:sp>
        <p:nvSpPr>
          <p:cNvPr id="139" name="Text Box 72"/>
          <p:cNvSpPr txBox="1">
            <a:spLocks noChangeArrowheads="1"/>
          </p:cNvSpPr>
          <p:nvPr>
            <p:custDataLst>
              <p:tags r:id="rId27"/>
            </p:custDataLst>
          </p:nvPr>
        </p:nvSpPr>
        <p:spPr bwMode="auto">
          <a:xfrm rot="16200000">
            <a:off x="-642740" y="3496351"/>
            <a:ext cx="1803379" cy="169277"/>
          </a:xfrm>
          <a:prstGeom prst="rect">
            <a:avLst/>
          </a:prstGeom>
          <a:noFill/>
          <a:ln w="9525">
            <a:noFill/>
            <a:miter lim="800000"/>
            <a:headEnd type="none" w="lg" len="lg"/>
            <a:tailEnd type="none" w="lg" len="lg"/>
          </a:ln>
        </p:spPr>
        <p:txBody>
          <a:bodyPr wrap="none" lIns="0" tIns="0" rIns="0" bIns="0">
            <a:spAutoFit/>
          </a:bodyPr>
          <a:lstStyle/>
          <a:p>
            <a:pPr algn="ctr" defTabSz="457200" fontAlgn="auto">
              <a:spcBef>
                <a:spcPts val="0"/>
              </a:spcBef>
              <a:spcAft>
                <a:spcPts val="0"/>
              </a:spcAft>
            </a:pPr>
            <a:r>
              <a:rPr lang="en-US" sz="1100" b="1" dirty="0" smtClean="0">
                <a:solidFill>
                  <a:prstClr val="black">
                    <a:lumMod val="75000"/>
                    <a:lumOff val="25000"/>
                  </a:prstClr>
                </a:solidFill>
                <a:latin typeface="Calibri" panose="020F0502020204030204" pitchFamily="34" charset="0"/>
                <a:cs typeface="Times New Roman" panose="02020603050405020304" pitchFamily="18" charset="0"/>
              </a:rPr>
              <a:t>Despesas Totais </a:t>
            </a:r>
            <a:r>
              <a:rPr lang="en-US" sz="1100" b="1" dirty="0">
                <a:solidFill>
                  <a:prstClr val="black">
                    <a:lumMod val="75000"/>
                    <a:lumOff val="25000"/>
                  </a:prstClr>
                </a:solidFill>
                <a:latin typeface="Calibri" panose="020F0502020204030204" pitchFamily="34" charset="0"/>
                <a:cs typeface="Times New Roman" panose="02020603050405020304" pitchFamily="18" charset="0"/>
              </a:rPr>
              <a:t>(US$ </a:t>
            </a:r>
            <a:r>
              <a:rPr lang="en-US" sz="1100" b="1" dirty="0" smtClean="0">
                <a:solidFill>
                  <a:prstClr val="black">
                    <a:lumMod val="75000"/>
                    <a:lumOff val="25000"/>
                  </a:prstClr>
                </a:solidFill>
                <a:latin typeface="Calibri" panose="020F0502020204030204" pitchFamily="34" charset="0"/>
                <a:cs typeface="Times New Roman" panose="02020603050405020304" pitchFamily="18" charset="0"/>
              </a:rPr>
              <a:t>Bilhões)</a:t>
            </a:r>
            <a:endParaRPr lang="en-US" sz="1100" b="1" dirty="0">
              <a:solidFill>
                <a:prstClr val="black">
                  <a:lumMod val="75000"/>
                  <a:lumOff val="25000"/>
                </a:prstClr>
              </a:solidFill>
              <a:latin typeface="Calibri" panose="020F0502020204030204" pitchFamily="34" charset="0"/>
              <a:cs typeface="Times New Roman" panose="02020603050405020304" pitchFamily="18" charset="0"/>
            </a:endParaRPr>
          </a:p>
        </p:txBody>
      </p:sp>
      <p:sp>
        <p:nvSpPr>
          <p:cNvPr id="140" name="Rectangle 33"/>
          <p:cNvSpPr>
            <a:spLocks noChangeArrowheads="1"/>
          </p:cNvSpPr>
          <p:nvPr>
            <p:custDataLst>
              <p:tags r:id="rId28"/>
            </p:custDataLst>
          </p:nvPr>
        </p:nvSpPr>
        <p:spPr bwMode="auto">
          <a:xfrm>
            <a:off x="5662901" y="4762162"/>
            <a:ext cx="724791" cy="178940"/>
          </a:xfrm>
          <a:prstGeom prst="rect">
            <a:avLst/>
          </a:prstGeom>
          <a:noFill/>
          <a:ln w="9525">
            <a:noFill/>
            <a:miter lim="800000"/>
            <a:headEnd/>
            <a:tailEnd/>
          </a:ln>
        </p:spPr>
        <p:txBody>
          <a:bodyPr lIns="0" tIns="0" rIns="0" bIns="0"/>
          <a:lstStyle/>
          <a:p>
            <a:pPr algn="ctr" defTabSz="457200" fontAlgn="auto">
              <a:spcBef>
                <a:spcPts val="0"/>
              </a:spcBef>
              <a:spcAft>
                <a:spcPts val="0"/>
              </a:spcAft>
            </a:pPr>
            <a:r>
              <a:rPr lang="en-US" sz="800" b="1" dirty="0" smtClean="0">
                <a:solidFill>
                  <a:prstClr val="black">
                    <a:lumMod val="75000"/>
                    <a:lumOff val="25000"/>
                  </a:prstClr>
                </a:solidFill>
                <a:latin typeface="Calibri" panose="020F0502020204030204" pitchFamily="34" charset="0"/>
                <a:cs typeface="Times New Roman" panose="02020603050405020304" pitchFamily="18" charset="0"/>
              </a:rPr>
              <a:t>Demais</a:t>
            </a:r>
            <a:endParaRPr lang="en-US" sz="800" b="1" dirty="0">
              <a:solidFill>
                <a:prstClr val="black">
                  <a:lumMod val="75000"/>
                  <a:lumOff val="25000"/>
                </a:prstClr>
              </a:solidFill>
              <a:latin typeface="Calibri" panose="020F0502020204030204" pitchFamily="34" charset="0"/>
              <a:cs typeface="Times New Roman" panose="02020603050405020304" pitchFamily="18" charset="0"/>
            </a:endParaRPr>
          </a:p>
        </p:txBody>
      </p:sp>
      <p:sp>
        <p:nvSpPr>
          <p:cNvPr id="141" name="Rectangle 107"/>
          <p:cNvSpPr>
            <a:spLocks noChangeArrowheads="1"/>
          </p:cNvSpPr>
          <p:nvPr>
            <p:custDataLst>
              <p:tags r:id="rId29"/>
            </p:custDataLst>
          </p:nvPr>
        </p:nvSpPr>
        <p:spPr bwMode="auto">
          <a:xfrm>
            <a:off x="489554" y="3065441"/>
            <a:ext cx="478351" cy="157456"/>
          </a:xfrm>
          <a:prstGeom prst="rect">
            <a:avLst/>
          </a:prstGeom>
          <a:noFill/>
          <a:ln w="9525">
            <a:noFill/>
            <a:miter lim="800000"/>
            <a:headEnd/>
            <a:tailEnd/>
          </a:ln>
        </p:spPr>
        <p:txBody>
          <a:bodyPr wrap="none" lIns="31849" tIns="31849" rIns="31849" bIns="31849" anchor="ctr"/>
          <a:lstStyle/>
          <a:p>
            <a:pPr defTabSz="457200" fontAlgn="auto">
              <a:spcBef>
                <a:spcPts val="0"/>
              </a:spcBef>
              <a:spcAft>
                <a:spcPts val="0"/>
              </a:spcAft>
            </a:pPr>
            <a:r>
              <a:rPr lang="en-US" sz="1000" dirty="0" smtClean="0">
                <a:solidFill>
                  <a:prstClr val="black">
                    <a:lumMod val="75000"/>
                    <a:lumOff val="25000"/>
                  </a:prstClr>
                </a:solidFill>
                <a:latin typeface="Calibri" panose="020F0502020204030204" pitchFamily="34" charset="0"/>
                <a:cs typeface="Times New Roman" panose="02020603050405020304" pitchFamily="18" charset="0"/>
              </a:rPr>
              <a:t>3.000 – </a:t>
            </a:r>
            <a:endParaRPr lang="en-US" sz="1000" dirty="0">
              <a:solidFill>
                <a:prstClr val="black">
                  <a:lumMod val="75000"/>
                  <a:lumOff val="25000"/>
                </a:prstClr>
              </a:solidFill>
              <a:latin typeface="Calibri" panose="020F0502020204030204" pitchFamily="34" charset="0"/>
              <a:cs typeface="Times New Roman" panose="02020603050405020304" pitchFamily="18" charset="0"/>
            </a:endParaRPr>
          </a:p>
        </p:txBody>
      </p:sp>
      <p:sp>
        <p:nvSpPr>
          <p:cNvPr id="142" name="Rectangle 107"/>
          <p:cNvSpPr>
            <a:spLocks noChangeArrowheads="1"/>
          </p:cNvSpPr>
          <p:nvPr>
            <p:custDataLst>
              <p:tags r:id="rId30"/>
            </p:custDataLst>
          </p:nvPr>
        </p:nvSpPr>
        <p:spPr bwMode="auto">
          <a:xfrm>
            <a:off x="489554" y="3341424"/>
            <a:ext cx="478351" cy="157456"/>
          </a:xfrm>
          <a:prstGeom prst="rect">
            <a:avLst/>
          </a:prstGeom>
          <a:noFill/>
          <a:ln w="9525">
            <a:noFill/>
            <a:miter lim="800000"/>
            <a:headEnd/>
            <a:tailEnd/>
          </a:ln>
        </p:spPr>
        <p:txBody>
          <a:bodyPr wrap="none" lIns="31849" tIns="31849" rIns="31849" bIns="31849" anchor="ctr"/>
          <a:lstStyle/>
          <a:p>
            <a:pPr defTabSz="457200" fontAlgn="auto">
              <a:spcBef>
                <a:spcPts val="0"/>
              </a:spcBef>
              <a:spcAft>
                <a:spcPts val="0"/>
              </a:spcAft>
            </a:pPr>
            <a:r>
              <a:rPr lang="en-US" sz="1000" dirty="0" smtClean="0">
                <a:solidFill>
                  <a:prstClr val="black">
                    <a:lumMod val="75000"/>
                    <a:lumOff val="25000"/>
                  </a:prstClr>
                </a:solidFill>
                <a:latin typeface="Calibri" panose="020F0502020204030204" pitchFamily="34" charset="0"/>
                <a:cs typeface="Times New Roman" panose="02020603050405020304" pitchFamily="18" charset="0"/>
              </a:rPr>
              <a:t>2.000 – </a:t>
            </a:r>
            <a:endParaRPr lang="en-US" sz="1000" dirty="0">
              <a:solidFill>
                <a:prstClr val="black">
                  <a:lumMod val="75000"/>
                  <a:lumOff val="25000"/>
                </a:prstClr>
              </a:solidFill>
              <a:latin typeface="Calibri" panose="020F0502020204030204" pitchFamily="34" charset="0"/>
              <a:cs typeface="Times New Roman" panose="02020603050405020304" pitchFamily="18" charset="0"/>
            </a:endParaRPr>
          </a:p>
        </p:txBody>
      </p:sp>
      <p:sp>
        <p:nvSpPr>
          <p:cNvPr id="143" name="Rectangle 107"/>
          <p:cNvSpPr>
            <a:spLocks noChangeArrowheads="1"/>
          </p:cNvSpPr>
          <p:nvPr>
            <p:custDataLst>
              <p:tags r:id="rId31"/>
            </p:custDataLst>
          </p:nvPr>
        </p:nvSpPr>
        <p:spPr bwMode="auto">
          <a:xfrm>
            <a:off x="486448" y="3643044"/>
            <a:ext cx="478351" cy="157456"/>
          </a:xfrm>
          <a:prstGeom prst="rect">
            <a:avLst/>
          </a:prstGeom>
          <a:noFill/>
          <a:ln w="9525">
            <a:noFill/>
            <a:miter lim="800000"/>
            <a:headEnd/>
            <a:tailEnd/>
          </a:ln>
        </p:spPr>
        <p:txBody>
          <a:bodyPr wrap="none" lIns="31849" tIns="31849" rIns="31849" bIns="31849" anchor="ctr"/>
          <a:lstStyle/>
          <a:p>
            <a:pPr defTabSz="457200" fontAlgn="auto">
              <a:spcBef>
                <a:spcPts val="0"/>
              </a:spcBef>
              <a:spcAft>
                <a:spcPts val="0"/>
              </a:spcAft>
            </a:pPr>
            <a:r>
              <a:rPr lang="en-US" sz="1000" dirty="0" smtClean="0">
                <a:solidFill>
                  <a:prstClr val="black">
                    <a:lumMod val="75000"/>
                    <a:lumOff val="25000"/>
                  </a:prstClr>
                </a:solidFill>
                <a:latin typeface="Calibri" panose="020F0502020204030204" pitchFamily="34" charset="0"/>
                <a:cs typeface="Times New Roman" panose="02020603050405020304" pitchFamily="18" charset="0"/>
              </a:rPr>
              <a:t>1.000 – </a:t>
            </a:r>
            <a:endParaRPr lang="en-US" sz="1000" dirty="0">
              <a:solidFill>
                <a:prstClr val="black">
                  <a:lumMod val="75000"/>
                  <a:lumOff val="25000"/>
                </a:prstClr>
              </a:solidFill>
              <a:latin typeface="Calibri" panose="020F0502020204030204" pitchFamily="34" charset="0"/>
              <a:cs typeface="Times New Roman" panose="02020603050405020304" pitchFamily="18" charset="0"/>
            </a:endParaRPr>
          </a:p>
        </p:txBody>
      </p:sp>
      <p:sp>
        <p:nvSpPr>
          <p:cNvPr id="144" name="Rectangle 107"/>
          <p:cNvSpPr>
            <a:spLocks noChangeArrowheads="1"/>
          </p:cNvSpPr>
          <p:nvPr>
            <p:custDataLst>
              <p:tags r:id="rId32"/>
            </p:custDataLst>
          </p:nvPr>
        </p:nvSpPr>
        <p:spPr bwMode="auto">
          <a:xfrm>
            <a:off x="486447" y="4141371"/>
            <a:ext cx="478351" cy="157456"/>
          </a:xfrm>
          <a:prstGeom prst="rect">
            <a:avLst/>
          </a:prstGeom>
          <a:noFill/>
          <a:ln w="9525">
            <a:noFill/>
            <a:miter lim="800000"/>
            <a:headEnd/>
            <a:tailEnd/>
          </a:ln>
        </p:spPr>
        <p:txBody>
          <a:bodyPr wrap="none" lIns="31849" tIns="31849" rIns="31849" bIns="31849" anchor="ctr"/>
          <a:lstStyle/>
          <a:p>
            <a:pPr algn="r" defTabSz="457200" fontAlgn="auto">
              <a:spcBef>
                <a:spcPts val="0"/>
              </a:spcBef>
              <a:spcAft>
                <a:spcPts val="0"/>
              </a:spcAft>
            </a:pPr>
            <a:r>
              <a:rPr lang="en-US" sz="1000" dirty="0" smtClean="0">
                <a:solidFill>
                  <a:prstClr val="black">
                    <a:lumMod val="75000"/>
                    <a:lumOff val="25000"/>
                  </a:prstClr>
                </a:solidFill>
                <a:latin typeface="Calibri" panose="020F0502020204030204" pitchFamily="34" charset="0"/>
                <a:cs typeface="Times New Roman" panose="02020603050405020304" pitchFamily="18" charset="0"/>
              </a:rPr>
              <a:t>0 – </a:t>
            </a:r>
            <a:endParaRPr lang="en-US" sz="1000" dirty="0">
              <a:solidFill>
                <a:prstClr val="black">
                  <a:lumMod val="75000"/>
                  <a:lumOff val="25000"/>
                </a:prstClr>
              </a:solidFill>
              <a:latin typeface="Calibri" panose="020F0502020204030204" pitchFamily="34" charset="0"/>
              <a:cs typeface="Times New Roman" panose="02020603050405020304" pitchFamily="18" charset="0"/>
            </a:endParaRPr>
          </a:p>
        </p:txBody>
      </p:sp>
      <p:sp>
        <p:nvSpPr>
          <p:cNvPr id="149" name="Retângulo 148"/>
          <p:cNvSpPr/>
          <p:nvPr/>
        </p:nvSpPr>
        <p:spPr>
          <a:xfrm>
            <a:off x="6688540" y="1112382"/>
            <a:ext cx="639367" cy="144558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897" tIns="40448" rIns="80897" bIns="40448" rtlCol="0" anchor="ctr"/>
          <a:lstStyle/>
          <a:p>
            <a:pPr algn="ctr" defTabSz="457200" fontAlgn="auto">
              <a:spcBef>
                <a:spcPts val="0"/>
              </a:spcBef>
              <a:spcAft>
                <a:spcPts val="0"/>
              </a:spcAft>
            </a:pPr>
            <a:endParaRPr lang="pt-BR">
              <a:solidFill>
                <a:prstClr val="white"/>
              </a:solidFill>
              <a:latin typeface="Calibri" panose="020F0502020204030204" pitchFamily="34" charset="0"/>
              <a:cs typeface="Times New Roman" panose="02020603050405020304" pitchFamily="18" charset="0"/>
            </a:endParaRPr>
          </a:p>
        </p:txBody>
      </p:sp>
      <p:sp>
        <p:nvSpPr>
          <p:cNvPr id="150" name="Retângulo 149"/>
          <p:cNvSpPr/>
          <p:nvPr/>
        </p:nvSpPr>
        <p:spPr>
          <a:xfrm>
            <a:off x="6688540" y="1652748"/>
            <a:ext cx="639367" cy="85344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897" tIns="40448" rIns="80897" bIns="40448" rtlCol="0" anchor="ctr"/>
          <a:lstStyle/>
          <a:p>
            <a:pPr algn="ctr" defTabSz="457200" fontAlgn="auto">
              <a:spcBef>
                <a:spcPts val="0"/>
              </a:spcBef>
              <a:spcAft>
                <a:spcPts val="0"/>
              </a:spcAft>
            </a:pPr>
            <a:endParaRPr lang="pt-BR">
              <a:solidFill>
                <a:prstClr val="white"/>
              </a:solidFill>
              <a:latin typeface="Calibri" panose="020F0502020204030204" pitchFamily="34" charset="0"/>
              <a:cs typeface="Times New Roman" panose="02020603050405020304" pitchFamily="18" charset="0"/>
            </a:endParaRPr>
          </a:p>
        </p:txBody>
      </p:sp>
      <p:sp>
        <p:nvSpPr>
          <p:cNvPr id="151" name="Rectangle 24"/>
          <p:cNvSpPr>
            <a:spLocks noChangeArrowheads="1"/>
          </p:cNvSpPr>
          <p:nvPr>
            <p:custDataLst>
              <p:tags r:id="rId33"/>
            </p:custDataLst>
          </p:nvPr>
        </p:nvSpPr>
        <p:spPr bwMode="auto">
          <a:xfrm>
            <a:off x="6949783" y="931955"/>
            <a:ext cx="376294" cy="161843"/>
          </a:xfrm>
          <a:prstGeom prst="rect">
            <a:avLst/>
          </a:prstGeom>
          <a:noFill/>
          <a:ln w="9525">
            <a:noFill/>
            <a:miter lim="800000"/>
            <a:headEnd/>
            <a:tailEnd/>
          </a:ln>
        </p:spPr>
        <p:txBody>
          <a:bodyPr wrap="none" lIns="22471" tIns="0" rIns="22471" bIns="0" anchor="b"/>
          <a:lstStyle/>
          <a:p>
            <a:pPr algn="ctr" defTabSz="457200" fontAlgn="auto">
              <a:spcBef>
                <a:spcPts val="0"/>
              </a:spcBef>
              <a:spcAft>
                <a:spcPts val="0"/>
              </a:spcAft>
            </a:pPr>
            <a:fld id="{8FD909A6-0FBC-46B1-9765-1734238CD487}" type="datetime'''''''''''''3''''''''''''''''''''''%'''''''''''">
              <a:rPr lang="en-US" sz="1400" b="1">
                <a:solidFill>
                  <a:prstClr val="black">
                    <a:lumMod val="75000"/>
                    <a:lumOff val="25000"/>
                  </a:prstClr>
                </a:solidFill>
                <a:latin typeface="Calibri" panose="020F0502020204030204" pitchFamily="34" charset="0"/>
                <a:cs typeface="Times New Roman" panose="02020603050405020304" pitchFamily="18" charset="0"/>
              </a:rPr>
              <a:pPr algn="ctr" defTabSz="457200" fontAlgn="auto">
                <a:spcBef>
                  <a:spcPts val="0"/>
                </a:spcBef>
                <a:spcAft>
                  <a:spcPts val="0"/>
                </a:spcAft>
              </a:pPr>
              <a:t>3%</a:t>
            </a:fld>
            <a:endParaRPr lang="en-US" sz="1400" b="1" dirty="0">
              <a:solidFill>
                <a:prstClr val="black">
                  <a:lumMod val="75000"/>
                  <a:lumOff val="25000"/>
                </a:prstClr>
              </a:solidFill>
              <a:latin typeface="Calibri" panose="020F0502020204030204" pitchFamily="34" charset="0"/>
              <a:cs typeface="Times New Roman" panose="02020603050405020304" pitchFamily="18" charset="0"/>
            </a:endParaRPr>
          </a:p>
        </p:txBody>
      </p:sp>
      <p:pic>
        <p:nvPicPr>
          <p:cNvPr id="152" name="Picture 14" descr="C:\Documents and Settings\g540957\Meus documentos\Minhas imagens\br.png"/>
          <p:cNvPicPr>
            <a:picLocks noChangeAspect="1" noChangeArrowheads="1"/>
          </p:cNvPicPr>
          <p:nvPr/>
        </p:nvPicPr>
        <p:blipFill>
          <a:blip r:embed="rId46" cstate="print"/>
          <a:srcRect/>
          <a:stretch>
            <a:fillRect/>
          </a:stretch>
        </p:blipFill>
        <p:spPr bwMode="auto">
          <a:xfrm>
            <a:off x="6764128" y="2557522"/>
            <a:ext cx="503124" cy="464424"/>
          </a:xfrm>
          <a:prstGeom prst="rect">
            <a:avLst/>
          </a:prstGeom>
          <a:noFill/>
        </p:spPr>
      </p:pic>
      <p:sp>
        <p:nvSpPr>
          <p:cNvPr id="153" name="Rectangle 33"/>
          <p:cNvSpPr>
            <a:spLocks noChangeArrowheads="1"/>
          </p:cNvSpPr>
          <p:nvPr>
            <p:custDataLst>
              <p:tags r:id="rId34"/>
            </p:custDataLst>
          </p:nvPr>
        </p:nvSpPr>
        <p:spPr bwMode="auto">
          <a:xfrm>
            <a:off x="6719580" y="3023039"/>
            <a:ext cx="654495" cy="215328"/>
          </a:xfrm>
          <a:prstGeom prst="rect">
            <a:avLst/>
          </a:prstGeom>
          <a:noFill/>
          <a:ln w="9525">
            <a:noFill/>
            <a:miter lim="800000"/>
            <a:headEnd/>
            <a:tailEnd/>
          </a:ln>
        </p:spPr>
        <p:txBody>
          <a:bodyPr lIns="0" tIns="0" rIns="0" bIns="0"/>
          <a:lstStyle/>
          <a:p>
            <a:pPr algn="ctr" defTabSz="457200" fontAlgn="auto">
              <a:spcBef>
                <a:spcPts val="0"/>
              </a:spcBef>
              <a:spcAft>
                <a:spcPts val="0"/>
              </a:spcAft>
            </a:pPr>
            <a:r>
              <a:rPr lang="en-US" sz="1100" b="1" dirty="0" smtClean="0">
                <a:solidFill>
                  <a:prstClr val="black">
                    <a:lumMod val="75000"/>
                    <a:lumOff val="25000"/>
                  </a:prstClr>
                </a:solidFill>
                <a:latin typeface="Calibri" panose="020F0502020204030204" pitchFamily="34" charset="0"/>
                <a:cs typeface="Times New Roman" panose="02020603050405020304" pitchFamily="18" charset="0"/>
              </a:rPr>
              <a:t>Brasil</a:t>
            </a:r>
            <a:endParaRPr lang="en-US" sz="1100" b="1" dirty="0">
              <a:solidFill>
                <a:prstClr val="black">
                  <a:lumMod val="75000"/>
                  <a:lumOff val="25000"/>
                </a:prstClr>
              </a:solidFill>
              <a:latin typeface="Calibri" panose="020F0502020204030204" pitchFamily="34" charset="0"/>
              <a:cs typeface="Times New Roman" panose="02020603050405020304" pitchFamily="18" charset="0"/>
            </a:endParaRPr>
          </a:p>
        </p:txBody>
      </p:sp>
      <p:graphicFrame>
        <p:nvGraphicFramePr>
          <p:cNvPr id="155" name="Tabela 154"/>
          <p:cNvGraphicFramePr>
            <a:graphicFrameLocks noGrp="1"/>
          </p:cNvGraphicFramePr>
          <p:nvPr>
            <p:extLst>
              <p:ext uri="{D42A27DB-BD31-4B8C-83A1-F6EECF244321}">
                <p14:modId xmlns:p14="http://schemas.microsoft.com/office/powerpoint/2010/main" val="600927418"/>
              </p:ext>
            </p:extLst>
          </p:nvPr>
        </p:nvGraphicFramePr>
        <p:xfrm>
          <a:off x="1322030" y="5064093"/>
          <a:ext cx="4550498" cy="214380"/>
        </p:xfrm>
        <a:graphic>
          <a:graphicData uri="http://schemas.openxmlformats.org/drawingml/2006/table">
            <a:tbl>
              <a:tblPr firstRow="1" bandRow="1">
                <a:tableStyleId>{21E4AEA4-8DFA-4A89-87EB-49C32662AFE0}</a:tableStyleId>
              </a:tblPr>
              <a:tblGrid>
                <a:gridCol w="460122"/>
                <a:gridCol w="460122"/>
                <a:gridCol w="460122"/>
                <a:gridCol w="452876"/>
                <a:gridCol w="452876"/>
                <a:gridCol w="452876"/>
                <a:gridCol w="452876"/>
                <a:gridCol w="452876"/>
                <a:gridCol w="452876"/>
                <a:gridCol w="452876"/>
              </a:tblGrid>
              <a:tr h="205933">
                <a:tc>
                  <a:txBody>
                    <a:bodyPr/>
                    <a:lstStyle/>
                    <a:p>
                      <a:pPr algn="ctr"/>
                      <a:r>
                        <a:rPr lang="pt-BR" sz="900" kern="1200" dirty="0" smtClean="0">
                          <a:solidFill>
                            <a:schemeClr val="bg1">
                              <a:lumMod val="95000"/>
                            </a:schemeClr>
                          </a:solidFill>
                          <a:effectLst>
                            <a:outerShdw blurRad="38100" dist="38100" dir="2700000" algn="tl">
                              <a:srgbClr val="000000">
                                <a:alpha val="43137"/>
                              </a:srgbClr>
                            </a:outerShdw>
                          </a:effectLst>
                          <a:latin typeface="+mn-lt"/>
                          <a:ea typeface="+mn-ea"/>
                          <a:cs typeface="+mn-cs"/>
                        </a:rPr>
                        <a:t>17,9</a:t>
                      </a:r>
                    </a:p>
                  </a:txBody>
                  <a:tcPr marL="83654" marR="83654" marT="38610" marB="38610" anchor="ctr">
                    <a:solidFill>
                      <a:schemeClr val="accent2"/>
                    </a:solidFill>
                  </a:tcPr>
                </a:tc>
                <a:tc>
                  <a:txBody>
                    <a:bodyPr/>
                    <a:lstStyle/>
                    <a:p>
                      <a:pPr algn="ctr"/>
                      <a:r>
                        <a:rPr lang="pt-BR" sz="900" kern="1200" dirty="0" smtClean="0">
                          <a:solidFill>
                            <a:schemeClr val="bg1">
                              <a:lumMod val="95000"/>
                            </a:schemeClr>
                          </a:solidFill>
                          <a:effectLst>
                            <a:outerShdw blurRad="38100" dist="38100" dir="2700000" algn="tl">
                              <a:srgbClr val="000000">
                                <a:alpha val="43137"/>
                              </a:srgbClr>
                            </a:outerShdw>
                          </a:effectLst>
                          <a:latin typeface="+mn-lt"/>
                          <a:ea typeface="+mn-ea"/>
                          <a:cs typeface="+mn-cs"/>
                        </a:rPr>
                        <a:t>10,0</a:t>
                      </a:r>
                    </a:p>
                  </a:txBody>
                  <a:tcPr marL="83654" marR="83654" marT="38610" marB="38610" anchor="ctr">
                    <a:solidFill>
                      <a:schemeClr val="accent2"/>
                    </a:solidFill>
                  </a:tcPr>
                </a:tc>
                <a:tc>
                  <a:txBody>
                    <a:bodyPr/>
                    <a:lstStyle/>
                    <a:p>
                      <a:pPr algn="ctr"/>
                      <a:r>
                        <a:rPr lang="pt-BR" sz="900" kern="1200" dirty="0" smtClean="0">
                          <a:solidFill>
                            <a:schemeClr val="bg1">
                              <a:lumMod val="95000"/>
                            </a:schemeClr>
                          </a:solidFill>
                          <a:effectLst>
                            <a:outerShdw blurRad="38100" dist="38100" dir="2700000" algn="tl">
                              <a:srgbClr val="000000">
                                <a:alpha val="43137"/>
                              </a:srgbClr>
                            </a:outerShdw>
                          </a:effectLst>
                          <a:latin typeface="+mn-lt"/>
                          <a:ea typeface="+mn-ea"/>
                          <a:cs typeface="+mn-cs"/>
                        </a:rPr>
                        <a:t>5,41</a:t>
                      </a:r>
                    </a:p>
                  </a:txBody>
                  <a:tcPr marL="83654" marR="83654" marT="38610" marB="38610" anchor="ctr">
                    <a:solidFill>
                      <a:schemeClr val="accent2"/>
                    </a:solidFill>
                  </a:tcPr>
                </a:tc>
                <a:tc>
                  <a:txBody>
                    <a:bodyPr/>
                    <a:lstStyle/>
                    <a:p>
                      <a:pPr algn="ctr"/>
                      <a:r>
                        <a:rPr lang="pt-BR" sz="900" kern="1200" dirty="0" smtClean="0">
                          <a:solidFill>
                            <a:schemeClr val="bg1">
                              <a:lumMod val="95000"/>
                            </a:schemeClr>
                          </a:solidFill>
                          <a:effectLst>
                            <a:outerShdw blurRad="38100" dist="38100" dir="2700000" algn="tl">
                              <a:srgbClr val="000000">
                                <a:alpha val="43137"/>
                              </a:srgbClr>
                            </a:outerShdw>
                          </a:effectLst>
                          <a:latin typeface="+mn-lt"/>
                          <a:ea typeface="+mn-ea"/>
                          <a:cs typeface="+mn-cs"/>
                        </a:rPr>
                        <a:t>11,3</a:t>
                      </a:r>
                    </a:p>
                  </a:txBody>
                  <a:tcPr marL="83654" marR="83654" marT="38610" marB="38610" anchor="ctr">
                    <a:solidFill>
                      <a:schemeClr val="accent2"/>
                    </a:solidFill>
                  </a:tcPr>
                </a:tc>
                <a:tc>
                  <a:txBody>
                    <a:bodyPr/>
                    <a:lstStyle/>
                    <a:p>
                      <a:pPr algn="ctr"/>
                      <a:r>
                        <a:rPr lang="pt-BR" sz="900" kern="1200" dirty="0" smtClean="0">
                          <a:solidFill>
                            <a:schemeClr val="bg1">
                              <a:lumMod val="95000"/>
                            </a:schemeClr>
                          </a:solidFill>
                          <a:effectLst>
                            <a:outerShdw blurRad="38100" dist="38100" dir="2700000" algn="tl">
                              <a:srgbClr val="000000">
                                <a:alpha val="43137"/>
                              </a:srgbClr>
                            </a:outerShdw>
                          </a:effectLst>
                          <a:latin typeface="+mn-lt"/>
                          <a:ea typeface="+mn-ea"/>
                          <a:cs typeface="+mn-cs"/>
                        </a:rPr>
                        <a:t>11,8</a:t>
                      </a:r>
                    </a:p>
                  </a:txBody>
                  <a:tcPr marL="83654" marR="83654" marT="38610" marB="38610" anchor="ctr">
                    <a:solidFill>
                      <a:schemeClr val="accent2"/>
                    </a:solidFill>
                  </a:tcPr>
                </a:tc>
                <a:tc>
                  <a:txBody>
                    <a:bodyPr/>
                    <a:lstStyle/>
                    <a:p>
                      <a:pPr algn="ctr"/>
                      <a:r>
                        <a:rPr lang="pt-BR" sz="900" kern="1200" dirty="0" smtClean="0">
                          <a:solidFill>
                            <a:schemeClr val="bg1">
                              <a:lumMod val="95000"/>
                            </a:schemeClr>
                          </a:solidFill>
                          <a:effectLst>
                            <a:outerShdw blurRad="38100" dist="38100" dir="2700000" algn="tl">
                              <a:srgbClr val="000000">
                                <a:alpha val="43137"/>
                              </a:srgbClr>
                            </a:outerShdw>
                          </a:effectLst>
                          <a:latin typeface="+mn-lt"/>
                          <a:ea typeface="+mn-ea"/>
                          <a:cs typeface="+mn-cs"/>
                        </a:rPr>
                        <a:t>9,4</a:t>
                      </a:r>
                    </a:p>
                  </a:txBody>
                  <a:tcPr marL="83654" marR="83654" marT="38610" marB="38610" anchor="ctr">
                    <a:solidFill>
                      <a:schemeClr val="accent2"/>
                    </a:solidFill>
                  </a:tcPr>
                </a:tc>
                <a:tc>
                  <a:txBody>
                    <a:bodyPr/>
                    <a:lstStyle/>
                    <a:p>
                      <a:pPr algn="ctr"/>
                      <a:r>
                        <a:rPr lang="pt-BR" sz="900" kern="1200" dirty="0" smtClean="0">
                          <a:solidFill>
                            <a:schemeClr val="bg1">
                              <a:lumMod val="95000"/>
                            </a:schemeClr>
                          </a:solidFill>
                          <a:effectLst>
                            <a:outerShdw blurRad="38100" dist="38100" dir="2700000" algn="tl">
                              <a:srgbClr val="000000">
                                <a:alpha val="43137"/>
                              </a:srgbClr>
                            </a:outerShdw>
                          </a:effectLst>
                          <a:latin typeface="+mn-lt"/>
                          <a:ea typeface="+mn-ea"/>
                          <a:cs typeface="+mn-cs"/>
                        </a:rPr>
                        <a:t>9,3</a:t>
                      </a:r>
                    </a:p>
                  </a:txBody>
                  <a:tcPr marL="83654" marR="83654" marT="38610" marB="38610" anchor="ctr">
                    <a:solidFill>
                      <a:schemeClr val="accent2"/>
                    </a:solidFill>
                  </a:tcPr>
                </a:tc>
                <a:tc>
                  <a:txBody>
                    <a:bodyPr/>
                    <a:lstStyle/>
                    <a:p>
                      <a:pPr algn="ctr"/>
                      <a:r>
                        <a:rPr lang="pt-BR" sz="900" kern="1200" dirty="0" smtClean="0">
                          <a:solidFill>
                            <a:schemeClr val="bg1">
                              <a:lumMod val="95000"/>
                            </a:schemeClr>
                          </a:solidFill>
                          <a:effectLst>
                            <a:outerShdw blurRad="38100" dist="38100" dir="2700000" algn="tl">
                              <a:srgbClr val="000000">
                                <a:alpha val="43137"/>
                              </a:srgbClr>
                            </a:outerShdw>
                          </a:effectLst>
                          <a:latin typeface="+mn-lt"/>
                          <a:ea typeface="+mn-ea"/>
                          <a:cs typeface="+mn-cs"/>
                        </a:rPr>
                        <a:t>10,9</a:t>
                      </a:r>
                    </a:p>
                  </a:txBody>
                  <a:tcPr marL="83654" marR="83654" marT="38610" marB="38610" anchor="ctr">
                    <a:solidFill>
                      <a:schemeClr val="accent2"/>
                    </a:solidFill>
                  </a:tcPr>
                </a:tc>
                <a:tc>
                  <a:txBody>
                    <a:bodyPr/>
                    <a:lstStyle/>
                    <a:p>
                      <a:pPr algn="ctr"/>
                      <a:r>
                        <a:rPr lang="pt-BR" sz="900" kern="1200" dirty="0" smtClean="0">
                          <a:solidFill>
                            <a:schemeClr val="bg1">
                              <a:lumMod val="95000"/>
                            </a:schemeClr>
                          </a:solidFill>
                          <a:effectLst>
                            <a:outerShdw blurRad="38100" dist="38100" dir="2700000" algn="tl">
                              <a:srgbClr val="000000">
                                <a:alpha val="43137"/>
                              </a:srgbClr>
                            </a:outerShdw>
                          </a:effectLst>
                          <a:latin typeface="+mn-lt"/>
                          <a:ea typeface="+mn-ea"/>
                          <a:cs typeface="+mn-cs"/>
                        </a:rPr>
                        <a:t>9,2</a:t>
                      </a:r>
                    </a:p>
                  </a:txBody>
                  <a:tcPr marL="83654" marR="83654" marT="38610" marB="38610" anchor="ctr">
                    <a:solidFill>
                      <a:schemeClr val="accent2"/>
                    </a:solidFill>
                  </a:tcPr>
                </a:tc>
                <a:tc>
                  <a:txBody>
                    <a:bodyPr/>
                    <a:lstStyle/>
                    <a:p>
                      <a:pPr algn="ctr"/>
                      <a:r>
                        <a:rPr lang="pt-BR" sz="900" kern="1200" dirty="0" smtClean="0">
                          <a:solidFill>
                            <a:schemeClr val="bg1">
                              <a:lumMod val="95000"/>
                            </a:schemeClr>
                          </a:solidFill>
                          <a:effectLst>
                            <a:outerShdw blurRad="38100" dist="38100" dir="2700000" algn="tl">
                              <a:srgbClr val="000000">
                                <a:alpha val="43137"/>
                              </a:srgbClr>
                            </a:outerShdw>
                          </a:effectLst>
                          <a:latin typeface="+mn-lt"/>
                          <a:ea typeface="+mn-ea"/>
                          <a:cs typeface="+mn-cs"/>
                        </a:rPr>
                        <a:t>9,1</a:t>
                      </a:r>
                    </a:p>
                  </a:txBody>
                  <a:tcPr marL="83654" marR="83654" marT="38610" marB="38610" anchor="ctr">
                    <a:solidFill>
                      <a:schemeClr val="accent2"/>
                    </a:solidFill>
                  </a:tcPr>
                </a:tc>
              </a:tr>
            </a:tbl>
          </a:graphicData>
        </a:graphic>
      </p:graphicFrame>
      <p:graphicFrame>
        <p:nvGraphicFramePr>
          <p:cNvPr id="156" name="Tabela 155"/>
          <p:cNvGraphicFramePr>
            <a:graphicFrameLocks noGrp="1"/>
          </p:cNvGraphicFramePr>
          <p:nvPr>
            <p:extLst>
              <p:ext uri="{D42A27DB-BD31-4B8C-83A1-F6EECF244321}">
                <p14:modId xmlns:p14="http://schemas.microsoft.com/office/powerpoint/2010/main" val="3704833214"/>
              </p:ext>
            </p:extLst>
          </p:nvPr>
        </p:nvGraphicFramePr>
        <p:xfrm>
          <a:off x="1303019" y="5513290"/>
          <a:ext cx="4571180" cy="229620"/>
        </p:xfrm>
        <a:graphic>
          <a:graphicData uri="http://schemas.openxmlformats.org/drawingml/2006/table">
            <a:tbl>
              <a:tblPr firstRow="1" bandRow="1">
                <a:tableStyleId>{21E4AEA4-8DFA-4A89-87EB-49C32662AFE0}</a:tableStyleId>
              </a:tblPr>
              <a:tblGrid>
                <a:gridCol w="462214"/>
                <a:gridCol w="462214"/>
                <a:gridCol w="462214"/>
                <a:gridCol w="454934"/>
                <a:gridCol w="454934"/>
                <a:gridCol w="454934"/>
                <a:gridCol w="454934"/>
                <a:gridCol w="454934"/>
                <a:gridCol w="454934"/>
                <a:gridCol w="454934"/>
              </a:tblGrid>
              <a:tr h="205933">
                <a:tc>
                  <a:txBody>
                    <a:bodyPr/>
                    <a:lstStyle/>
                    <a:p>
                      <a:pPr algn="ctr"/>
                      <a:r>
                        <a:rPr lang="pt-BR" sz="1000" kern="1200" dirty="0" smtClean="0">
                          <a:solidFill>
                            <a:schemeClr val="bg1">
                              <a:lumMod val="95000"/>
                            </a:schemeClr>
                          </a:solidFill>
                          <a:effectLst>
                            <a:outerShdw blurRad="38100" dist="38100" dir="2700000" algn="tl">
                              <a:srgbClr val="000000">
                                <a:alpha val="43137"/>
                              </a:srgbClr>
                            </a:outerShdw>
                          </a:effectLst>
                          <a:latin typeface="+mn-lt"/>
                          <a:ea typeface="+mn-ea"/>
                          <a:cs typeface="+mn-cs"/>
                        </a:rPr>
                        <a:t>8,9</a:t>
                      </a:r>
                    </a:p>
                  </a:txBody>
                  <a:tcPr marL="83654" marR="83654" marT="38610" marB="38610" anchor="ctr">
                    <a:solidFill>
                      <a:schemeClr val="accent2"/>
                    </a:solidFill>
                  </a:tcPr>
                </a:tc>
                <a:tc>
                  <a:txBody>
                    <a:bodyPr/>
                    <a:lstStyle/>
                    <a:p>
                      <a:pPr algn="ctr"/>
                      <a:r>
                        <a:rPr lang="pt-BR" sz="1000" kern="1200" dirty="0" smtClean="0">
                          <a:solidFill>
                            <a:schemeClr val="bg1">
                              <a:lumMod val="95000"/>
                            </a:schemeClr>
                          </a:solidFill>
                          <a:effectLst>
                            <a:outerShdw blurRad="38100" dist="38100" dir="2700000" algn="tl">
                              <a:srgbClr val="000000">
                                <a:alpha val="43137"/>
                              </a:srgbClr>
                            </a:outerShdw>
                          </a:effectLst>
                          <a:latin typeface="+mn-lt"/>
                          <a:ea typeface="+mn-ea"/>
                          <a:cs typeface="+mn-cs"/>
                        </a:rPr>
                        <a:t>4,8</a:t>
                      </a:r>
                    </a:p>
                  </a:txBody>
                  <a:tcPr marL="83654" marR="83654" marT="38610" marB="38610" anchor="ctr">
                    <a:solidFill>
                      <a:schemeClr val="accent2"/>
                    </a:solidFill>
                  </a:tcPr>
                </a:tc>
                <a:tc>
                  <a:txBody>
                    <a:bodyPr/>
                    <a:lstStyle/>
                    <a:p>
                      <a:pPr algn="ctr"/>
                      <a:r>
                        <a:rPr lang="pt-BR" sz="1000" kern="1200" dirty="0" smtClean="0">
                          <a:solidFill>
                            <a:schemeClr val="bg1">
                              <a:lumMod val="95000"/>
                            </a:schemeClr>
                          </a:solidFill>
                          <a:effectLst>
                            <a:outerShdw blurRad="38100" dist="38100" dir="2700000" algn="tl">
                              <a:srgbClr val="000000">
                                <a:alpha val="43137"/>
                              </a:srgbClr>
                            </a:outerShdw>
                          </a:effectLst>
                          <a:latin typeface="+mn-lt"/>
                          <a:ea typeface="+mn-ea"/>
                          <a:cs typeface="+mn-cs"/>
                        </a:rPr>
                        <a:t>0,3</a:t>
                      </a:r>
                    </a:p>
                  </a:txBody>
                  <a:tcPr marL="83654" marR="83654" marT="38610" marB="38610" anchor="ctr">
                    <a:solidFill>
                      <a:schemeClr val="accent2"/>
                    </a:solidFill>
                  </a:tcPr>
                </a:tc>
                <a:tc>
                  <a:txBody>
                    <a:bodyPr/>
                    <a:lstStyle/>
                    <a:p>
                      <a:pPr algn="ctr"/>
                      <a:r>
                        <a:rPr lang="pt-BR" sz="1000" kern="1200" dirty="0" smtClean="0">
                          <a:solidFill>
                            <a:schemeClr val="bg1">
                              <a:lumMod val="95000"/>
                            </a:schemeClr>
                          </a:solidFill>
                          <a:effectLst>
                            <a:outerShdw blurRad="38100" dist="38100" dir="2700000" algn="tl">
                              <a:srgbClr val="000000">
                                <a:alpha val="43137"/>
                              </a:srgbClr>
                            </a:outerShdw>
                          </a:effectLst>
                          <a:latin typeface="+mn-lt"/>
                          <a:ea typeface="+mn-ea"/>
                          <a:cs typeface="+mn-cs"/>
                        </a:rPr>
                        <a:t>4,7</a:t>
                      </a:r>
                    </a:p>
                  </a:txBody>
                  <a:tcPr marL="83654" marR="83654" marT="38610" marB="38610" anchor="ctr">
                    <a:solidFill>
                      <a:schemeClr val="accent2"/>
                    </a:solidFill>
                  </a:tcPr>
                </a:tc>
                <a:tc>
                  <a:txBody>
                    <a:bodyPr/>
                    <a:lstStyle/>
                    <a:p>
                      <a:pPr algn="ctr"/>
                      <a:r>
                        <a:rPr lang="pt-BR" sz="1000" kern="1200" dirty="0" smtClean="0">
                          <a:solidFill>
                            <a:schemeClr val="bg1">
                              <a:lumMod val="95000"/>
                            </a:schemeClr>
                          </a:solidFill>
                          <a:effectLst>
                            <a:outerShdw blurRad="38100" dist="38100" dir="2700000" algn="tl">
                              <a:srgbClr val="000000">
                                <a:alpha val="43137"/>
                              </a:srgbClr>
                            </a:outerShdw>
                          </a:effectLst>
                          <a:latin typeface="+mn-lt"/>
                          <a:ea typeface="+mn-ea"/>
                          <a:cs typeface="+mn-cs"/>
                        </a:rPr>
                        <a:t>4,7</a:t>
                      </a:r>
                    </a:p>
                  </a:txBody>
                  <a:tcPr marL="83654" marR="83654" marT="38610" marB="38610" anchor="ctr">
                    <a:solidFill>
                      <a:schemeClr val="accent2"/>
                    </a:solidFill>
                  </a:tcPr>
                </a:tc>
                <a:tc>
                  <a:txBody>
                    <a:bodyPr/>
                    <a:lstStyle/>
                    <a:p>
                      <a:pPr algn="ctr"/>
                      <a:r>
                        <a:rPr lang="pt-BR" sz="1000" kern="1200" dirty="0" smtClean="0">
                          <a:solidFill>
                            <a:schemeClr val="bg1">
                              <a:lumMod val="95000"/>
                            </a:schemeClr>
                          </a:solidFill>
                          <a:effectLst>
                            <a:outerShdw blurRad="38100" dist="38100" dir="2700000" algn="tl">
                              <a:srgbClr val="000000">
                                <a:alpha val="43137"/>
                              </a:srgbClr>
                            </a:outerShdw>
                          </a:effectLst>
                          <a:latin typeface="+mn-lt"/>
                          <a:ea typeface="+mn-ea"/>
                          <a:cs typeface="+mn-cs"/>
                        </a:rPr>
                        <a:t>3,6</a:t>
                      </a:r>
                    </a:p>
                  </a:txBody>
                  <a:tcPr marL="83654" marR="83654" marT="38610" marB="38610" anchor="ctr">
                    <a:solidFill>
                      <a:schemeClr val="accent2"/>
                    </a:solidFill>
                  </a:tcPr>
                </a:tc>
                <a:tc>
                  <a:txBody>
                    <a:bodyPr/>
                    <a:lstStyle/>
                    <a:p>
                      <a:pPr algn="ctr"/>
                      <a:r>
                        <a:rPr lang="pt-BR" sz="1000" kern="1200" dirty="0" smtClean="0">
                          <a:solidFill>
                            <a:schemeClr val="bg1">
                              <a:lumMod val="95000"/>
                            </a:schemeClr>
                          </a:solidFill>
                          <a:effectLst>
                            <a:outerShdw blurRad="38100" dist="38100" dir="2700000" algn="tl">
                              <a:srgbClr val="000000">
                                <a:alpha val="43137"/>
                              </a:srgbClr>
                            </a:outerShdw>
                          </a:effectLst>
                          <a:latin typeface="+mn-lt"/>
                          <a:ea typeface="+mn-ea"/>
                          <a:cs typeface="+mn-cs"/>
                        </a:rPr>
                        <a:t>1,1</a:t>
                      </a:r>
                    </a:p>
                  </a:txBody>
                  <a:tcPr marL="83654" marR="83654" marT="38610" marB="38610" anchor="ctr">
                    <a:solidFill>
                      <a:schemeClr val="accent2"/>
                    </a:solidFill>
                  </a:tcPr>
                </a:tc>
                <a:tc>
                  <a:txBody>
                    <a:bodyPr/>
                    <a:lstStyle/>
                    <a:p>
                      <a:pPr algn="ctr"/>
                      <a:r>
                        <a:rPr lang="pt-BR" sz="1000" kern="1200" dirty="0" smtClean="0">
                          <a:solidFill>
                            <a:schemeClr val="bg1">
                              <a:lumMod val="95000"/>
                            </a:schemeClr>
                          </a:solidFill>
                          <a:effectLst>
                            <a:outerShdw blurRad="38100" dist="38100" dir="2700000" algn="tl">
                              <a:srgbClr val="000000">
                                <a:alpha val="43137"/>
                              </a:srgbClr>
                            </a:outerShdw>
                          </a:effectLst>
                          <a:latin typeface="+mn-lt"/>
                          <a:ea typeface="+mn-ea"/>
                          <a:cs typeface="+mn-cs"/>
                        </a:rPr>
                        <a:t>5,7</a:t>
                      </a:r>
                    </a:p>
                  </a:txBody>
                  <a:tcPr marL="83654" marR="83654" marT="38610" marB="38610" anchor="ctr">
                    <a:solidFill>
                      <a:schemeClr val="accent2"/>
                    </a:solidFill>
                  </a:tcPr>
                </a:tc>
                <a:tc>
                  <a:txBody>
                    <a:bodyPr/>
                    <a:lstStyle/>
                    <a:p>
                      <a:pPr algn="ctr"/>
                      <a:r>
                        <a:rPr lang="pt-BR" sz="1000" kern="1200" dirty="0" smtClean="0">
                          <a:solidFill>
                            <a:schemeClr val="bg1">
                              <a:lumMod val="95000"/>
                            </a:schemeClr>
                          </a:solidFill>
                          <a:effectLst>
                            <a:outerShdw blurRad="38100" dist="38100" dir="2700000" algn="tl">
                              <a:srgbClr val="000000">
                                <a:alpha val="43137"/>
                              </a:srgbClr>
                            </a:outerShdw>
                          </a:effectLst>
                          <a:latin typeface="+mn-lt"/>
                          <a:ea typeface="+mn-ea"/>
                          <a:cs typeface="+mn-cs"/>
                        </a:rPr>
                        <a:t>3,0</a:t>
                      </a:r>
                    </a:p>
                  </a:txBody>
                  <a:tcPr marL="83654" marR="83654" marT="38610" marB="38610" anchor="ctr">
                    <a:solidFill>
                      <a:schemeClr val="accent2"/>
                    </a:solidFill>
                  </a:tcPr>
                </a:tc>
                <a:tc>
                  <a:txBody>
                    <a:bodyPr/>
                    <a:lstStyle/>
                    <a:p>
                      <a:pPr algn="ctr"/>
                      <a:r>
                        <a:rPr lang="pt-BR" sz="1000" kern="1200" dirty="0" smtClean="0">
                          <a:solidFill>
                            <a:schemeClr val="bg1">
                              <a:lumMod val="95000"/>
                            </a:schemeClr>
                          </a:solidFill>
                          <a:effectLst>
                            <a:outerShdw blurRad="38100" dist="38100" dir="2700000" algn="tl">
                              <a:srgbClr val="000000">
                                <a:alpha val="43137"/>
                              </a:srgbClr>
                            </a:outerShdw>
                          </a:effectLst>
                          <a:latin typeface="+mn-lt"/>
                          <a:ea typeface="+mn-ea"/>
                          <a:cs typeface="+mn-cs"/>
                        </a:rPr>
                        <a:t>6,1</a:t>
                      </a:r>
                    </a:p>
                  </a:txBody>
                  <a:tcPr marL="83654" marR="83654" marT="38610" marB="38610" anchor="ctr">
                    <a:solidFill>
                      <a:schemeClr val="accent2"/>
                    </a:solidFill>
                  </a:tcPr>
                </a:tc>
              </a:tr>
            </a:tbl>
          </a:graphicData>
        </a:graphic>
      </p:graphicFrame>
      <p:sp>
        <p:nvSpPr>
          <p:cNvPr id="160" name="CaixaDeTexto 159"/>
          <p:cNvSpPr txBox="1"/>
          <p:nvPr/>
        </p:nvSpPr>
        <p:spPr>
          <a:xfrm>
            <a:off x="6705192" y="1966454"/>
            <a:ext cx="647505" cy="277821"/>
          </a:xfrm>
          <a:prstGeom prst="rect">
            <a:avLst/>
          </a:prstGeom>
          <a:noFill/>
          <a:ln w="9525">
            <a:noFill/>
            <a:miter lim="800000"/>
            <a:headEnd/>
            <a:tailEnd/>
          </a:ln>
        </p:spPr>
        <p:txBody>
          <a:bodyPr wrap="none" lIns="22471" tIns="0" rIns="22471" bIns="0" anchor="b"/>
          <a:lstStyle/>
          <a:p>
            <a:pPr algn="ctr" defTabSz="457200" fontAlgn="auto">
              <a:spcBef>
                <a:spcPts val="0"/>
              </a:spcBef>
              <a:spcAft>
                <a:spcPts val="0"/>
              </a:spcAft>
            </a:pPr>
            <a:r>
              <a:rPr lang="pt-BR" sz="1400" b="1" dirty="0" smtClean="0">
                <a:solidFill>
                  <a:prstClr val="white"/>
                </a:solidFill>
                <a:latin typeface="Calibri" panose="020F0502020204030204" pitchFamily="34" charset="0"/>
                <a:cs typeface="Times New Roman" panose="02020603050405020304" pitchFamily="18" charset="0"/>
              </a:rPr>
              <a:t>54%</a:t>
            </a:r>
          </a:p>
        </p:txBody>
      </p:sp>
      <p:sp>
        <p:nvSpPr>
          <p:cNvPr id="161" name="CaixaDeTexto 160"/>
          <p:cNvSpPr txBox="1"/>
          <p:nvPr/>
        </p:nvSpPr>
        <p:spPr>
          <a:xfrm>
            <a:off x="6692492" y="1244625"/>
            <a:ext cx="647505" cy="277821"/>
          </a:xfrm>
          <a:prstGeom prst="rect">
            <a:avLst/>
          </a:prstGeom>
          <a:noFill/>
          <a:ln w="9525">
            <a:noFill/>
            <a:miter lim="800000"/>
            <a:headEnd/>
            <a:tailEnd/>
          </a:ln>
        </p:spPr>
        <p:txBody>
          <a:bodyPr wrap="none" lIns="22471" tIns="0" rIns="22471" bIns="0" anchor="b"/>
          <a:lstStyle/>
          <a:p>
            <a:pPr algn="ctr" defTabSz="457200" fontAlgn="auto">
              <a:spcBef>
                <a:spcPts val="0"/>
              </a:spcBef>
              <a:spcAft>
                <a:spcPts val="0"/>
              </a:spcAft>
            </a:pPr>
            <a:r>
              <a:rPr lang="pt-BR" sz="1400" b="1" dirty="0" smtClean="0">
                <a:solidFill>
                  <a:prstClr val="white"/>
                </a:solidFill>
                <a:latin typeface="Calibri" panose="020F0502020204030204" pitchFamily="34" charset="0"/>
                <a:cs typeface="Times New Roman" panose="02020603050405020304" pitchFamily="18" charset="0"/>
              </a:rPr>
              <a:t>46%</a:t>
            </a:r>
          </a:p>
        </p:txBody>
      </p:sp>
      <p:sp>
        <p:nvSpPr>
          <p:cNvPr id="162" name="CaixaDeTexto 161"/>
          <p:cNvSpPr txBox="1"/>
          <p:nvPr/>
        </p:nvSpPr>
        <p:spPr>
          <a:xfrm>
            <a:off x="7437527" y="1970105"/>
            <a:ext cx="1077162" cy="358685"/>
          </a:xfrm>
          <a:prstGeom prst="rect">
            <a:avLst/>
          </a:prstGeom>
          <a:noFill/>
        </p:spPr>
        <p:txBody>
          <a:bodyPr wrap="square" lIns="80897" tIns="40448" rIns="80897" bIns="40448" rtlCol="0">
            <a:spAutoFit/>
          </a:bodyPr>
          <a:lstStyle/>
          <a:p>
            <a:pPr defTabSz="457200" fontAlgn="auto">
              <a:spcBef>
                <a:spcPts val="0"/>
              </a:spcBef>
              <a:spcAft>
                <a:spcPts val="0"/>
              </a:spcAft>
            </a:pPr>
            <a:r>
              <a:rPr lang="pt-BR" b="1" dirty="0" smtClean="0">
                <a:solidFill>
                  <a:prstClr val="black">
                    <a:lumMod val="75000"/>
                    <a:lumOff val="25000"/>
                  </a:prstClr>
                </a:solidFill>
                <a:latin typeface="Calibri" panose="020F0502020204030204" pitchFamily="34" charset="0"/>
                <a:cs typeface="Times New Roman" panose="02020603050405020304" pitchFamily="18" charset="0"/>
              </a:rPr>
              <a:t>Privado</a:t>
            </a:r>
            <a:endParaRPr lang="pt-BR" sz="1200" b="1" dirty="0" smtClean="0">
              <a:solidFill>
                <a:prstClr val="black">
                  <a:lumMod val="75000"/>
                  <a:lumOff val="25000"/>
                </a:prstClr>
              </a:solidFill>
              <a:latin typeface="Calibri" panose="020F0502020204030204" pitchFamily="34" charset="0"/>
              <a:cs typeface="Times New Roman" panose="02020603050405020304" pitchFamily="18" charset="0"/>
            </a:endParaRPr>
          </a:p>
        </p:txBody>
      </p:sp>
      <p:sp>
        <p:nvSpPr>
          <p:cNvPr id="163" name="CaixaDeTexto 162"/>
          <p:cNvSpPr txBox="1"/>
          <p:nvPr/>
        </p:nvSpPr>
        <p:spPr>
          <a:xfrm>
            <a:off x="7367021" y="1230563"/>
            <a:ext cx="1173067" cy="358685"/>
          </a:xfrm>
          <a:prstGeom prst="rect">
            <a:avLst/>
          </a:prstGeom>
          <a:noFill/>
        </p:spPr>
        <p:txBody>
          <a:bodyPr wrap="square" lIns="80897" tIns="40448" rIns="80897" bIns="40448" rtlCol="0">
            <a:spAutoFit/>
          </a:bodyPr>
          <a:lstStyle/>
          <a:p>
            <a:pPr defTabSz="457200" fontAlgn="auto">
              <a:spcBef>
                <a:spcPts val="0"/>
              </a:spcBef>
              <a:spcAft>
                <a:spcPts val="0"/>
              </a:spcAft>
            </a:pPr>
            <a:r>
              <a:rPr lang="pt-BR" b="1" dirty="0" smtClean="0">
                <a:solidFill>
                  <a:prstClr val="black">
                    <a:lumMod val="75000"/>
                    <a:lumOff val="25000"/>
                  </a:prstClr>
                </a:solidFill>
                <a:latin typeface="Calibri" panose="020F0502020204030204" pitchFamily="34" charset="0"/>
                <a:cs typeface="Times New Roman" panose="02020603050405020304" pitchFamily="18" charset="0"/>
              </a:rPr>
              <a:t>Público</a:t>
            </a:r>
            <a:endParaRPr lang="pt-BR" sz="1200" b="1" dirty="0" smtClean="0">
              <a:solidFill>
                <a:prstClr val="black">
                  <a:lumMod val="75000"/>
                  <a:lumOff val="25000"/>
                </a:prstClr>
              </a:solidFill>
              <a:latin typeface="Calibri" panose="020F0502020204030204" pitchFamily="34" charset="0"/>
              <a:cs typeface="Times New Roman" panose="02020603050405020304" pitchFamily="18" charset="0"/>
            </a:endParaRPr>
          </a:p>
        </p:txBody>
      </p:sp>
      <p:pic>
        <p:nvPicPr>
          <p:cNvPr id="7170" name="Picture 2"/>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5371201" y="4366951"/>
            <a:ext cx="390002" cy="34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Seta dobrada 64"/>
          <p:cNvSpPr/>
          <p:nvPr/>
        </p:nvSpPr>
        <p:spPr>
          <a:xfrm>
            <a:off x="4130250" y="1795772"/>
            <a:ext cx="2257442" cy="595790"/>
          </a:xfrm>
          <a:prstGeom prst="bentArrow">
            <a:avLst/>
          </a:prstGeom>
          <a:solidFill>
            <a:srgbClr val="BFBFB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pt-BR">
              <a:solidFill>
                <a:prstClr val="black"/>
              </a:solidFill>
              <a:latin typeface="Calibri" panose="020F0502020204030204" pitchFamily="34" charset="0"/>
            </a:endParaRPr>
          </a:p>
        </p:txBody>
      </p:sp>
      <p:sp>
        <p:nvSpPr>
          <p:cNvPr id="64" name="Título 1"/>
          <p:cNvSpPr txBox="1">
            <a:spLocks/>
          </p:cNvSpPr>
          <p:nvPr/>
        </p:nvSpPr>
        <p:spPr>
          <a:xfrm>
            <a:off x="980498" y="108445"/>
            <a:ext cx="7906327" cy="637309"/>
          </a:xfrm>
          <a:prstGeom prst="rect">
            <a:avLst/>
          </a:prstGeom>
          <a:effectLst>
            <a:outerShdw blurRad="38100" dist="25400" dir="5400000" algn="ctr" rotWithShape="0">
              <a:schemeClr val="bg1">
                <a:alpha val="80000"/>
              </a:schemeClr>
            </a:outerShdw>
          </a:effectLst>
        </p:spPr>
        <p:txBody>
          <a:bodyPr vert="horz" wrap="square" lIns="91440" tIns="45720" rIns="91440" bIns="45720" numCol="1" anchor="ctr" anchorCtr="0" compatLnSpc="1">
            <a:noAutofit/>
          </a:bodyPr>
          <a:lstStyle>
            <a:defPPr>
              <a:defRPr lang="en-US"/>
            </a:defPPr>
            <a:lvl1pPr algn="r" eaLnBrk="0" fontAlgn="base" hangingPunct="0">
              <a:spcBef>
                <a:spcPct val="0"/>
              </a:spcBef>
              <a:spcAft>
                <a:spcPct val="0"/>
              </a:spcAft>
              <a:defRPr sz="2000" b="1">
                <a:solidFill>
                  <a:srgbClr val="546422"/>
                </a:solidFill>
                <a:latin typeface="Times New Roman" panose="02020603050405020304" pitchFamily="18" charset="0"/>
                <a:ea typeface="+mj-ea"/>
                <a:cs typeface="Times New Roman" panose="02020603050405020304" pitchFamily="18" charset="0"/>
              </a:defRPr>
            </a:lvl1pPr>
          </a:lstStyle>
          <a:p>
            <a:r>
              <a:rPr lang="pt-BR" dirty="0"/>
              <a:t>Fundamentos - Gastos em saúde no mundo – </a:t>
            </a:r>
            <a:r>
              <a:rPr lang="pt-BR" sz="1200" dirty="0"/>
              <a:t>US$ bi e % PIB</a:t>
            </a:r>
          </a:p>
        </p:txBody>
      </p:sp>
      <p:sp>
        <p:nvSpPr>
          <p:cNvPr id="67" name="Espaço Reservado para Número de Slide 4"/>
          <p:cNvSpPr txBox="1">
            <a:spLocks/>
          </p:cNvSpPr>
          <p:nvPr/>
        </p:nvSpPr>
        <p:spPr>
          <a:xfrm>
            <a:off x="6878641" y="6519282"/>
            <a:ext cx="2133600" cy="279545"/>
          </a:xfrm>
          <a:prstGeom prst="rect">
            <a:avLst/>
          </a:prstGeom>
        </p:spPr>
        <p:txBody>
          <a:bodyPr vert="horz" lIns="91440" tIns="45720" rIns="91440" bIns="45720" rtlCol="0" anchor="ctr"/>
          <a:lstStyle>
            <a:defPPr>
              <a:defRPr lang="en-US"/>
            </a:defPPr>
            <a:lvl1pPr marL="0" algn="r" defTabSz="457200" rtl="0" eaLnBrk="1" fontAlgn="auto" latinLnBrk="0" hangingPunct="1">
              <a:spcBef>
                <a:spcPts val="0"/>
              </a:spcBef>
              <a:spcAft>
                <a:spcPts val="0"/>
              </a:spcAft>
              <a:defRPr sz="1200" b="0" kern="1200">
                <a:solidFill>
                  <a:schemeClr val="tx1">
                    <a:lumMod val="75000"/>
                    <a:lumOff val="25000"/>
                  </a:schemeClr>
                </a:solidFill>
                <a:latin typeface="Trebuchet MS"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C5BC6D5-8F22-4451-B6C0-258309E05DDC}" type="slidenum">
              <a:rPr kumimoji="0" lang="en-US" sz="1200" b="0" i="0" u="none" strike="noStrike" kern="1200" cap="none" spc="0" normalizeH="0" baseline="0" noProof="0" smtClean="0">
                <a:ln>
                  <a:noFill/>
                </a:ln>
                <a:solidFill>
                  <a:prstClr val="black">
                    <a:lumMod val="75000"/>
                    <a:lumOff val="25000"/>
                  </a:prstClr>
                </a:solidFill>
                <a:effectLst/>
                <a:uLnTx/>
                <a:uFillTx/>
                <a:latin typeface="Trebuchet MS"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lumMod val="75000"/>
                  <a:lumOff val="2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258665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Graphic spid="90" grpId="0">
        <p:bldAsOne/>
      </p:bldGraphic>
      <p:bldP spid="149" grpId="0" animBg="1"/>
      <p:bldP spid="150" grpId="0" animBg="1"/>
      <p:bldP spid="151" grpId="0"/>
      <p:bldP spid="153" grpId="0"/>
      <p:bldP spid="160" grpId="0"/>
      <p:bldP spid="161" grpId="0"/>
      <p:bldP spid="162" grpId="0"/>
      <p:bldP spid="163" grpId="0"/>
      <p:bldP spid="6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2EAC91A3-C150-4322-9614-DFECE591B6DD}" type="slidenum">
              <a:rPr lang="en-US" smtClean="0"/>
              <a:pPr>
                <a:defRPr/>
              </a:pPr>
              <a:t>18</a:t>
            </a:fld>
            <a:endParaRPr lang="en-US" dirty="0"/>
          </a:p>
        </p:txBody>
      </p:sp>
      <p:graphicFrame>
        <p:nvGraphicFramePr>
          <p:cNvPr id="3" name="Content Placeholder 6"/>
          <p:cNvGraphicFramePr>
            <a:graphicFrameLocks/>
          </p:cNvGraphicFramePr>
          <p:nvPr>
            <p:extLst>
              <p:ext uri="{D42A27DB-BD31-4B8C-83A1-F6EECF244321}">
                <p14:modId xmlns:p14="http://schemas.microsoft.com/office/powerpoint/2010/main" val="2319481836"/>
              </p:ext>
            </p:extLst>
          </p:nvPr>
        </p:nvGraphicFramePr>
        <p:xfrm>
          <a:off x="768350" y="1778636"/>
          <a:ext cx="7607300" cy="2951478"/>
        </p:xfrm>
        <a:graphic>
          <a:graphicData uri="http://schemas.openxmlformats.org/drawingml/2006/table">
            <a:tbl>
              <a:tblPr firstRow="1" bandRow="1">
                <a:tableStyleId>{00A15C55-8517-42AA-B614-E9B94910E393}</a:tableStyleId>
              </a:tblPr>
              <a:tblGrid>
                <a:gridCol w="7607300"/>
              </a:tblGrid>
              <a:tr h="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pt-BR" sz="1800" kern="1200" dirty="0"/>
                        <a:t>INFRAESTRUTURA</a:t>
                      </a:r>
                      <a:r>
                        <a:rPr lang="pt-BR" sz="1800" dirty="0"/>
                        <a:t> DE</a:t>
                      </a:r>
                      <a:r>
                        <a:rPr lang="pt-BR" sz="1800" baseline="0" dirty="0"/>
                        <a:t> ATENDIMENTO MÉDICO-HOSPITALAR</a:t>
                      </a:r>
                      <a:endParaRPr lang="pt-BR" sz="1800" b="0" i="0" dirty="0">
                        <a:solidFill>
                          <a:schemeClr val="bg1"/>
                        </a:solidFill>
                        <a:latin typeface="Arial"/>
                        <a:cs typeface="Aria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r h="38523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pt-BR" sz="1800" dirty="0" smtClean="0"/>
                        <a:t>1.219 operadoras de</a:t>
                      </a:r>
                      <a:r>
                        <a:rPr lang="pt-BR" sz="1800" baseline="0" dirty="0" smtClean="0"/>
                        <a:t> saúde</a:t>
                      </a:r>
                      <a:endParaRPr lang="pt-BR" sz="1800" dirty="0">
                        <a:solidFill>
                          <a:srgbClr val="000090"/>
                        </a:solidFill>
                        <a:latin typeface="+mn-lt"/>
                        <a:cs typeface="Garamond"/>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85233">
                <a:tc>
                  <a:txBody>
                    <a:bodyPr/>
                    <a:lstStyle/>
                    <a:p>
                      <a:pPr algn="ctr"/>
                      <a:r>
                        <a:rPr lang="pt-BR" sz="1800" dirty="0"/>
                        <a:t>2.372 hospitais </a:t>
                      </a:r>
                      <a:r>
                        <a:rPr lang="pt-BR" sz="1800" dirty="0" smtClean="0"/>
                        <a:t>privados </a:t>
                      </a:r>
                      <a:endParaRPr lang="pt-BR" sz="1800" dirty="0">
                        <a:solidFill>
                          <a:srgbClr val="000090"/>
                        </a:solidFill>
                        <a:latin typeface="+mn-lt"/>
                        <a:cs typeface="Garamond"/>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r h="385233">
                <a:tc>
                  <a:txBody>
                    <a:bodyPr/>
                    <a:lstStyle/>
                    <a:p>
                      <a:pPr algn="ctr"/>
                      <a:r>
                        <a:rPr lang="pt-BR" sz="1800" dirty="0"/>
                        <a:t>1.431 hospitais </a:t>
                      </a:r>
                      <a:r>
                        <a:rPr lang="pt-BR" sz="1800" dirty="0" smtClean="0"/>
                        <a:t>filantrópicos</a:t>
                      </a:r>
                      <a:endParaRPr lang="pt-BR" sz="1800" dirty="0">
                        <a:solidFill>
                          <a:srgbClr val="000090"/>
                        </a:solidFill>
                        <a:latin typeface="+mn-lt"/>
                        <a:cs typeface="Garamond"/>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rgbClr val="3B6431"/>
                      </a:solidFill>
                      <a:prstDash val="solid"/>
                      <a:round/>
                      <a:headEnd type="none" w="med" len="med"/>
                      <a:tailEnd type="none" w="med" len="med"/>
                    </a:lnB>
                  </a:tcPr>
                </a:tc>
              </a:tr>
              <a:tr h="385233">
                <a:tc>
                  <a:txBody>
                    <a:bodyPr/>
                    <a:lstStyle/>
                    <a:p>
                      <a:pPr algn="ctr"/>
                      <a:r>
                        <a:rPr lang="pt-BR" sz="1800" dirty="0" smtClean="0"/>
                        <a:t>19.037 </a:t>
                      </a:r>
                      <a:r>
                        <a:rPr lang="pt-BR" sz="1800" dirty="0"/>
                        <a:t>unidades de apoio a </a:t>
                      </a:r>
                      <a:r>
                        <a:rPr lang="pt-BR" sz="1800" dirty="0" smtClean="0"/>
                        <a:t>diagnóstico</a:t>
                      </a:r>
                      <a:endParaRPr lang="pt-BR" sz="1800" dirty="0">
                        <a:solidFill>
                          <a:srgbClr val="000090"/>
                        </a:solidFill>
                        <a:latin typeface="+mn-lt"/>
                        <a:cs typeface="Garamond"/>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rgbClr val="3B6431"/>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r h="38523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pt-BR" sz="1800" dirty="0" smtClean="0"/>
                        <a:t>37.382 </a:t>
                      </a:r>
                      <a:r>
                        <a:rPr lang="pt-BR" sz="1800" dirty="0"/>
                        <a:t>clínicas e </a:t>
                      </a:r>
                      <a:r>
                        <a:rPr lang="pt-BR" sz="1800" dirty="0" smtClean="0"/>
                        <a:t>policlínicas</a:t>
                      </a:r>
                      <a:endParaRPr lang="pt-BR" sz="1800" dirty="0" smtClean="0">
                        <a:solidFill>
                          <a:srgbClr val="000090"/>
                        </a:solidFill>
                        <a:latin typeface="+mn-lt"/>
                        <a:cs typeface="Garamond"/>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r h="38523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pt-BR" sz="1800" dirty="0" smtClean="0"/>
                        <a:t>119 </a:t>
                      </a:r>
                      <a:r>
                        <a:rPr lang="pt-BR" sz="1800" dirty="0"/>
                        <a:t>administradoras de benefícios</a:t>
                      </a:r>
                      <a:endParaRPr lang="pt-BR" sz="1800" dirty="0" smtClean="0">
                        <a:solidFill>
                          <a:srgbClr val="000090"/>
                        </a:solidFill>
                        <a:latin typeface="+mn-lt"/>
                        <a:cs typeface="Garamond"/>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bl>
          </a:graphicData>
        </a:graphic>
      </p:graphicFrame>
      <p:sp>
        <p:nvSpPr>
          <p:cNvPr id="5" name="Título 1"/>
          <p:cNvSpPr txBox="1">
            <a:spLocks/>
          </p:cNvSpPr>
          <p:nvPr/>
        </p:nvSpPr>
        <p:spPr>
          <a:xfrm>
            <a:off x="980498" y="108445"/>
            <a:ext cx="7906327" cy="637309"/>
          </a:xfrm>
          <a:prstGeom prst="rect">
            <a:avLst/>
          </a:prstGeom>
          <a:effectLst>
            <a:outerShdw blurRad="38100" dist="25400" dir="5400000" algn="ctr" rotWithShape="0">
              <a:schemeClr val="bg1">
                <a:alpha val="80000"/>
              </a:schemeClr>
            </a:outerShdw>
          </a:effectLst>
        </p:spPr>
        <p:txBody>
          <a:bodyPr vert="horz" wrap="square" lIns="91440" tIns="45720" rIns="91440" bIns="45720" numCol="1" anchor="ctr" anchorCtr="0" compatLnSpc="1">
            <a:noAutofit/>
          </a:bodyPr>
          <a:lstStyle>
            <a:defPPr>
              <a:defRPr lang="en-US"/>
            </a:defPPr>
            <a:lvl1pPr algn="r" eaLnBrk="0" fontAlgn="base" hangingPunct="0">
              <a:spcBef>
                <a:spcPct val="0"/>
              </a:spcBef>
              <a:spcAft>
                <a:spcPct val="0"/>
              </a:spcAft>
              <a:defRPr sz="2000" b="1">
                <a:solidFill>
                  <a:srgbClr val="546422"/>
                </a:solidFill>
                <a:latin typeface="Times New Roman" panose="02020603050405020304" pitchFamily="18" charset="0"/>
                <a:ea typeface="+mj-ea"/>
                <a:cs typeface="Times New Roman" panose="02020603050405020304" pitchFamily="18" charset="0"/>
              </a:defRPr>
            </a:lvl1pPr>
          </a:lstStyle>
          <a:p>
            <a:r>
              <a:rPr lang="pt-BR" dirty="0"/>
              <a:t>Saúde </a:t>
            </a:r>
            <a:r>
              <a:rPr lang="pt-BR" dirty="0" smtClean="0"/>
              <a:t>Suplementar em </a:t>
            </a:r>
            <a:r>
              <a:rPr lang="pt-BR" dirty="0"/>
              <a:t>números</a:t>
            </a:r>
          </a:p>
        </p:txBody>
      </p:sp>
    </p:spTree>
    <p:extLst>
      <p:ext uri="{BB962C8B-B14F-4D97-AF65-F5344CB8AC3E}">
        <p14:creationId xmlns:p14="http://schemas.microsoft.com/office/powerpoint/2010/main" val="2971130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2EAC91A3-C150-4322-9614-DFECE591B6DD}" type="slidenum">
              <a:rPr lang="en-US" smtClean="0"/>
              <a:pPr>
                <a:defRPr/>
              </a:pPr>
              <a:t>19</a:t>
            </a:fld>
            <a:endParaRPr lang="en-US" dirty="0"/>
          </a:p>
        </p:txBody>
      </p:sp>
      <p:graphicFrame>
        <p:nvGraphicFramePr>
          <p:cNvPr id="4" name="Content Placeholder 6"/>
          <p:cNvGraphicFramePr>
            <a:graphicFrameLocks/>
          </p:cNvGraphicFramePr>
          <p:nvPr>
            <p:extLst>
              <p:ext uri="{D42A27DB-BD31-4B8C-83A1-F6EECF244321}">
                <p14:modId xmlns:p14="http://schemas.microsoft.com/office/powerpoint/2010/main" val="2283093429"/>
              </p:ext>
            </p:extLst>
          </p:nvPr>
        </p:nvGraphicFramePr>
        <p:xfrm>
          <a:off x="939800" y="1778636"/>
          <a:ext cx="7607300" cy="2291925"/>
        </p:xfrm>
        <a:graphic>
          <a:graphicData uri="http://schemas.openxmlformats.org/drawingml/2006/table">
            <a:tbl>
              <a:tblPr firstRow="1" bandRow="1">
                <a:tableStyleId>{1E171933-4619-4E11-9A3F-F7608DF75F80}</a:tableStyleId>
              </a:tblPr>
              <a:tblGrid>
                <a:gridCol w="7607300"/>
              </a:tblGrid>
              <a:tr h="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pt-BR" sz="1800" dirty="0"/>
                        <a:t>IMPORTÂNCIA SOCIAL E ECONÔMICA</a:t>
                      </a:r>
                      <a:endParaRPr lang="pt-BR" sz="1800" b="0" i="0" dirty="0">
                        <a:latin typeface="Arial"/>
                        <a:cs typeface="Arial"/>
                      </a:endParaRPr>
                    </a:p>
                  </a:txBody>
                  <a:tcPr anchor="ctr"/>
                </a:tc>
              </a:tr>
              <a:tr h="385233">
                <a:tc>
                  <a:txBody>
                    <a:bodyPr/>
                    <a:lstStyle/>
                    <a:p>
                      <a:pPr algn="ctr"/>
                      <a:r>
                        <a:rPr lang="pt-BR" sz="1800" dirty="0" smtClean="0"/>
                        <a:t>25% da população brasileira coberta</a:t>
                      </a:r>
                      <a:endParaRPr lang="pt-BR" sz="1800" dirty="0" smtClean="0">
                        <a:solidFill>
                          <a:srgbClr val="000090"/>
                        </a:solidFill>
                        <a:latin typeface="+mn-lt"/>
                        <a:cs typeface="Garamond"/>
                      </a:endParaRPr>
                    </a:p>
                  </a:txBody>
                  <a:tcPr anchor="ctr"/>
                </a:tc>
              </a:tr>
              <a:tr h="385233">
                <a:tc>
                  <a:txBody>
                    <a:bodyPr/>
                    <a:lstStyle/>
                    <a:p>
                      <a:pPr algn="ctr"/>
                      <a:r>
                        <a:rPr lang="pt-BR" sz="1800" dirty="0" smtClean="0"/>
                        <a:t>1,1 bilhão de procedimentos/ano</a:t>
                      </a:r>
                      <a:endParaRPr lang="pt-BR" sz="1800" dirty="0">
                        <a:solidFill>
                          <a:srgbClr val="000090"/>
                        </a:solidFill>
                        <a:latin typeface="+mn-lt"/>
                        <a:cs typeface="Garamond"/>
                      </a:endParaRPr>
                    </a:p>
                  </a:txBody>
                  <a:tcPr anchor="ctr"/>
                </a:tc>
              </a:tr>
              <a:tr h="385233">
                <a:tc>
                  <a:txBody>
                    <a:bodyPr/>
                    <a:lstStyle/>
                    <a:p>
                      <a:pPr algn="ctr"/>
                      <a:r>
                        <a:rPr lang="pt-BR" sz="1800" dirty="0" smtClean="0"/>
                        <a:t>1,3 milhão de empregos diretos</a:t>
                      </a:r>
                      <a:endParaRPr lang="pt-BR" sz="1800" dirty="0">
                        <a:solidFill>
                          <a:srgbClr val="000090"/>
                        </a:solidFill>
                        <a:latin typeface="+mn-lt"/>
                        <a:cs typeface="Garamond"/>
                      </a:endParaRPr>
                    </a:p>
                  </a:txBody>
                  <a:tcPr anchor="ctr"/>
                </a:tc>
              </a:tr>
              <a:tr h="385233">
                <a:tc>
                  <a:txBody>
                    <a:bodyPr/>
                    <a:lstStyle/>
                    <a:p>
                      <a:pPr algn="ctr"/>
                      <a:r>
                        <a:rPr lang="pt-BR" sz="1800" dirty="0" smtClean="0"/>
                        <a:t>5,3% do PIB</a:t>
                      </a:r>
                    </a:p>
                  </a:txBody>
                  <a:tcPr anchor="ctr"/>
                </a:tc>
              </a:tr>
              <a:tr h="385233">
                <a:tc>
                  <a:txBody>
                    <a:bodyPr/>
                    <a:lstStyle/>
                    <a:p>
                      <a:pPr algn="ctr"/>
                      <a:r>
                        <a:rPr lang="pt-BR" sz="1800" dirty="0" smtClean="0"/>
                        <a:t>R$ 3,3 bilhões</a:t>
                      </a:r>
                      <a:r>
                        <a:rPr lang="pt-BR" sz="1800" baseline="0" dirty="0" smtClean="0"/>
                        <a:t> de investimento por ano</a:t>
                      </a:r>
                      <a:endParaRPr lang="pt-BR" sz="1800" dirty="0">
                        <a:solidFill>
                          <a:srgbClr val="000090"/>
                        </a:solidFill>
                        <a:latin typeface="+mn-lt"/>
                        <a:cs typeface="Garamond"/>
                      </a:endParaRPr>
                    </a:p>
                  </a:txBody>
                  <a:tcPr anchor="ctr"/>
                </a:tc>
              </a:tr>
            </a:tbl>
          </a:graphicData>
        </a:graphic>
      </p:graphicFrame>
      <p:sp>
        <p:nvSpPr>
          <p:cNvPr id="6" name="Título 1"/>
          <p:cNvSpPr txBox="1">
            <a:spLocks/>
          </p:cNvSpPr>
          <p:nvPr/>
        </p:nvSpPr>
        <p:spPr>
          <a:xfrm>
            <a:off x="980498" y="108445"/>
            <a:ext cx="7906327" cy="637309"/>
          </a:xfrm>
          <a:prstGeom prst="rect">
            <a:avLst/>
          </a:prstGeom>
          <a:effectLst>
            <a:outerShdw blurRad="38100" dist="25400" dir="5400000" algn="ctr" rotWithShape="0">
              <a:schemeClr val="bg1">
                <a:alpha val="80000"/>
              </a:schemeClr>
            </a:outerShdw>
          </a:effectLst>
        </p:spPr>
        <p:txBody>
          <a:bodyPr vert="horz" wrap="square" lIns="91440" tIns="45720" rIns="91440" bIns="45720" numCol="1" anchor="ctr" anchorCtr="0" compatLnSpc="1">
            <a:noAutofit/>
          </a:bodyPr>
          <a:lstStyle>
            <a:defPPr>
              <a:defRPr lang="en-US"/>
            </a:defPPr>
            <a:lvl1pPr algn="r" eaLnBrk="0" fontAlgn="base" hangingPunct="0">
              <a:spcBef>
                <a:spcPct val="0"/>
              </a:spcBef>
              <a:spcAft>
                <a:spcPct val="0"/>
              </a:spcAft>
              <a:defRPr sz="2000" b="1">
                <a:solidFill>
                  <a:srgbClr val="546422"/>
                </a:solidFill>
                <a:latin typeface="Times New Roman" panose="02020603050405020304" pitchFamily="18" charset="0"/>
                <a:ea typeface="+mj-ea"/>
                <a:cs typeface="Times New Roman" panose="02020603050405020304" pitchFamily="18" charset="0"/>
              </a:defRPr>
            </a:lvl1pPr>
          </a:lstStyle>
          <a:p>
            <a:r>
              <a:rPr lang="pt-BR" dirty="0"/>
              <a:t>Saúde </a:t>
            </a:r>
            <a:r>
              <a:rPr lang="pt-BR" dirty="0" smtClean="0"/>
              <a:t>Suplementar em </a:t>
            </a:r>
            <a:r>
              <a:rPr lang="pt-BR" dirty="0"/>
              <a:t>números</a:t>
            </a:r>
          </a:p>
        </p:txBody>
      </p:sp>
    </p:spTree>
    <p:extLst>
      <p:ext uri="{BB962C8B-B14F-4D97-AF65-F5344CB8AC3E}">
        <p14:creationId xmlns:p14="http://schemas.microsoft.com/office/powerpoint/2010/main" val="4234794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686454" y="1318294"/>
            <a:ext cx="4139546" cy="4688463"/>
          </a:xfrm>
          <a:prstGeom prst="rect">
            <a:avLst/>
          </a:prstGeom>
        </p:spPr>
        <p:txBody>
          <a:bodyPr wrap="square">
            <a:spAutoFit/>
          </a:bodyPr>
          <a:lstStyle/>
          <a:p>
            <a:pPr marL="342900" indent="-342900">
              <a:spcAft>
                <a:spcPts val="200"/>
              </a:spcAft>
              <a:buFont typeface="+mj-lt"/>
              <a:buAutoNum type="arabicPeriod"/>
            </a:pPr>
            <a:r>
              <a:rPr lang="pt-BR" sz="1600" dirty="0">
                <a:solidFill>
                  <a:schemeClr val="tx1">
                    <a:lumMod val="75000"/>
                    <a:lumOff val="25000"/>
                  </a:schemeClr>
                </a:solidFill>
                <a:latin typeface="Calibri" panose="020F0502020204030204" pitchFamily="34" charset="0"/>
                <a:cs typeface="Times New Roman" panose="02020603050405020304" pitchFamily="18" charset="0"/>
              </a:rPr>
              <a:t>Allianz Saúde S.A</a:t>
            </a:r>
          </a:p>
          <a:p>
            <a:pPr marL="342900" indent="-342900">
              <a:spcAft>
                <a:spcPts val="200"/>
              </a:spcAft>
              <a:buFont typeface="+mj-lt"/>
              <a:buAutoNum type="arabicPeriod"/>
            </a:pPr>
            <a:r>
              <a:rPr lang="pt-BR" sz="1600" dirty="0">
                <a:solidFill>
                  <a:schemeClr val="tx1">
                    <a:lumMod val="75000"/>
                    <a:lumOff val="25000"/>
                  </a:schemeClr>
                </a:solidFill>
                <a:latin typeface="Calibri" panose="020F0502020204030204" pitchFamily="34" charset="0"/>
                <a:cs typeface="Times New Roman" panose="02020603050405020304" pitchFamily="18" charset="0"/>
              </a:rPr>
              <a:t>Grupo Amil Saúde</a:t>
            </a:r>
          </a:p>
          <a:p>
            <a:pPr marL="342900" indent="-342900">
              <a:spcAft>
                <a:spcPts val="200"/>
              </a:spcAft>
              <a:buFont typeface="+mj-lt"/>
              <a:buAutoNum type="arabicPeriod"/>
            </a:pPr>
            <a:r>
              <a:rPr lang="pt-BR" sz="1600" dirty="0">
                <a:solidFill>
                  <a:schemeClr val="tx1">
                    <a:lumMod val="75000"/>
                    <a:lumOff val="25000"/>
                  </a:schemeClr>
                </a:solidFill>
                <a:latin typeface="Calibri" panose="020F0502020204030204" pitchFamily="34" charset="0"/>
                <a:cs typeface="Times New Roman" panose="02020603050405020304" pitchFamily="18" charset="0"/>
              </a:rPr>
              <a:t>Grupo Bradesco Saúde</a:t>
            </a:r>
          </a:p>
          <a:p>
            <a:pPr marL="342900" indent="-342900">
              <a:spcAft>
                <a:spcPts val="200"/>
              </a:spcAft>
              <a:buFont typeface="+mj-lt"/>
              <a:buAutoNum type="arabicPeriod"/>
            </a:pPr>
            <a:r>
              <a:rPr lang="pt-BR" sz="1600" dirty="0" smtClean="0">
                <a:solidFill>
                  <a:schemeClr val="tx1">
                    <a:lumMod val="75000"/>
                    <a:lumOff val="25000"/>
                  </a:schemeClr>
                </a:solidFill>
                <a:latin typeface="Calibri" panose="020F0502020204030204" pitchFamily="34" charset="0"/>
                <a:cs typeface="Times New Roman" panose="02020603050405020304" pitchFamily="18" charset="0"/>
              </a:rPr>
              <a:t>Grupo Caixa Saúde</a:t>
            </a:r>
            <a:endParaRPr lang="pt-BR" sz="1600" dirty="0">
              <a:solidFill>
                <a:schemeClr val="tx1">
                  <a:lumMod val="75000"/>
                  <a:lumOff val="25000"/>
                </a:schemeClr>
              </a:solidFill>
              <a:latin typeface="Calibri" panose="020F0502020204030204" pitchFamily="34" charset="0"/>
              <a:cs typeface="Times New Roman" panose="02020603050405020304" pitchFamily="18" charset="0"/>
            </a:endParaRPr>
          </a:p>
          <a:p>
            <a:pPr marL="342900" indent="-342900">
              <a:spcAft>
                <a:spcPts val="200"/>
              </a:spcAft>
              <a:buFont typeface="+mj-lt"/>
              <a:buAutoNum type="arabicPeriod"/>
            </a:pPr>
            <a:r>
              <a:rPr lang="pt-BR" sz="1600" dirty="0" err="1">
                <a:solidFill>
                  <a:schemeClr val="tx1">
                    <a:lumMod val="75000"/>
                    <a:lumOff val="25000"/>
                  </a:schemeClr>
                </a:solidFill>
                <a:latin typeface="Calibri" panose="020F0502020204030204" pitchFamily="34" charset="0"/>
                <a:cs typeface="Times New Roman" panose="02020603050405020304" pitchFamily="18" charset="0"/>
              </a:rPr>
              <a:t>Care</a:t>
            </a:r>
            <a:r>
              <a:rPr lang="pt-BR" sz="1600" dirty="0">
                <a:solidFill>
                  <a:schemeClr val="tx1">
                    <a:lumMod val="75000"/>
                    <a:lumOff val="25000"/>
                  </a:schemeClr>
                </a:solidFill>
                <a:latin typeface="Calibri" panose="020F0502020204030204" pitchFamily="34" charset="0"/>
                <a:cs typeface="Times New Roman" panose="02020603050405020304" pitchFamily="18" charset="0"/>
              </a:rPr>
              <a:t> Plus Medicina Assistencial </a:t>
            </a:r>
          </a:p>
          <a:p>
            <a:pPr marL="342900" indent="-342900">
              <a:spcAft>
                <a:spcPts val="200"/>
              </a:spcAft>
              <a:buFont typeface="+mj-lt"/>
              <a:buAutoNum type="arabicPeriod"/>
            </a:pPr>
            <a:r>
              <a:rPr lang="pt-BR" sz="1600" dirty="0" smtClean="0">
                <a:solidFill>
                  <a:schemeClr val="tx1">
                    <a:lumMod val="75000"/>
                    <a:lumOff val="25000"/>
                  </a:schemeClr>
                </a:solidFill>
                <a:latin typeface="Calibri" panose="020F0502020204030204" pitchFamily="34" charset="0"/>
                <a:cs typeface="Times New Roman" panose="02020603050405020304" pitchFamily="18" charset="0"/>
              </a:rPr>
              <a:t>Gama Saúde</a:t>
            </a:r>
          </a:p>
          <a:p>
            <a:pPr marL="342900" indent="-342900">
              <a:spcAft>
                <a:spcPts val="200"/>
              </a:spcAft>
              <a:buFont typeface="+mj-lt"/>
              <a:buAutoNum type="arabicPeriod"/>
            </a:pPr>
            <a:r>
              <a:rPr lang="pt-BR" sz="1600" dirty="0" smtClean="0">
                <a:solidFill>
                  <a:schemeClr val="tx1">
                    <a:lumMod val="75000"/>
                    <a:lumOff val="25000"/>
                  </a:schemeClr>
                </a:solidFill>
                <a:latin typeface="Calibri" panose="020F0502020204030204" pitchFamily="34" charset="0"/>
                <a:cs typeface="Times New Roman" panose="02020603050405020304" pitchFamily="18" charset="0"/>
              </a:rPr>
              <a:t>Golden </a:t>
            </a:r>
            <a:r>
              <a:rPr lang="pt-BR" sz="1600" dirty="0">
                <a:solidFill>
                  <a:schemeClr val="tx1">
                    <a:lumMod val="75000"/>
                    <a:lumOff val="25000"/>
                  </a:schemeClr>
                </a:solidFill>
                <a:latin typeface="Calibri" panose="020F0502020204030204" pitchFamily="34" charset="0"/>
                <a:cs typeface="Times New Roman" panose="02020603050405020304" pitchFamily="18" charset="0"/>
              </a:rPr>
              <a:t>Cross </a:t>
            </a:r>
          </a:p>
          <a:p>
            <a:pPr marL="342900" indent="-342900">
              <a:spcAft>
                <a:spcPts val="200"/>
              </a:spcAft>
              <a:buFont typeface="+mj-lt"/>
              <a:buAutoNum type="arabicPeriod"/>
            </a:pPr>
            <a:r>
              <a:rPr lang="pt-BR" sz="1600" dirty="0" err="1" smtClean="0">
                <a:solidFill>
                  <a:schemeClr val="tx1">
                    <a:lumMod val="75000"/>
                    <a:lumOff val="25000"/>
                  </a:schemeClr>
                </a:solidFill>
                <a:latin typeface="Calibri" panose="020F0502020204030204" pitchFamily="34" charset="0"/>
                <a:cs typeface="Times New Roman" panose="02020603050405020304" pitchFamily="18" charset="0"/>
              </a:rPr>
              <a:t>Hapvida</a:t>
            </a:r>
            <a:r>
              <a:rPr lang="pt-BR" sz="1600" dirty="0" smtClean="0">
                <a:solidFill>
                  <a:schemeClr val="tx1">
                    <a:lumMod val="75000"/>
                    <a:lumOff val="25000"/>
                  </a:schemeClr>
                </a:solidFill>
                <a:latin typeface="Calibri" panose="020F0502020204030204" pitchFamily="34" charset="0"/>
                <a:cs typeface="Times New Roman" panose="02020603050405020304" pitchFamily="18" charset="0"/>
              </a:rPr>
              <a:t> Assistência Médica</a:t>
            </a:r>
            <a:endParaRPr lang="pt-BR" sz="1600" dirty="0">
              <a:solidFill>
                <a:schemeClr val="tx1">
                  <a:lumMod val="75000"/>
                  <a:lumOff val="25000"/>
                </a:schemeClr>
              </a:solidFill>
              <a:latin typeface="Calibri" panose="020F0502020204030204" pitchFamily="34" charset="0"/>
              <a:cs typeface="Times New Roman" panose="02020603050405020304" pitchFamily="18" charset="0"/>
            </a:endParaRPr>
          </a:p>
          <a:p>
            <a:pPr marL="342900" indent="-342900">
              <a:spcAft>
                <a:spcPts val="200"/>
              </a:spcAft>
              <a:buFont typeface="+mj-lt"/>
              <a:buAutoNum type="arabicPeriod"/>
            </a:pPr>
            <a:r>
              <a:rPr lang="pt-BR" sz="1600" dirty="0" smtClean="0">
                <a:solidFill>
                  <a:schemeClr val="tx1">
                    <a:lumMod val="75000"/>
                    <a:lumOff val="25000"/>
                  </a:schemeClr>
                </a:solidFill>
                <a:latin typeface="Calibri" panose="020F0502020204030204" pitchFamily="34" charset="0"/>
                <a:cs typeface="Times New Roman" panose="02020603050405020304" pitchFamily="18" charset="0"/>
              </a:rPr>
              <a:t>Grupo </a:t>
            </a:r>
            <a:r>
              <a:rPr lang="pt-BR" sz="1600" dirty="0">
                <a:solidFill>
                  <a:schemeClr val="tx1">
                    <a:lumMod val="75000"/>
                    <a:lumOff val="25000"/>
                  </a:schemeClr>
                </a:solidFill>
                <a:latin typeface="Calibri" panose="020F0502020204030204" pitchFamily="34" charset="0"/>
                <a:cs typeface="Times New Roman" panose="02020603050405020304" pitchFamily="18" charset="0"/>
              </a:rPr>
              <a:t>Intermédica</a:t>
            </a:r>
          </a:p>
          <a:p>
            <a:pPr marL="342900" indent="-342900">
              <a:spcAft>
                <a:spcPts val="200"/>
              </a:spcAft>
              <a:buFont typeface="+mj-lt"/>
              <a:buAutoNum type="arabicPeriod"/>
            </a:pPr>
            <a:r>
              <a:rPr lang="pt-BR" sz="1600" dirty="0">
                <a:solidFill>
                  <a:schemeClr val="tx1">
                    <a:lumMod val="75000"/>
                    <a:lumOff val="25000"/>
                  </a:schemeClr>
                </a:solidFill>
                <a:latin typeface="Calibri" panose="020F0502020204030204" pitchFamily="34" charset="0"/>
                <a:cs typeface="Times New Roman" panose="02020603050405020304" pitchFamily="18" charset="0"/>
              </a:rPr>
              <a:t>Itauseg Saúde </a:t>
            </a:r>
          </a:p>
          <a:p>
            <a:pPr marL="342900" indent="-342900">
              <a:spcAft>
                <a:spcPts val="200"/>
              </a:spcAft>
              <a:buFont typeface="+mj-lt"/>
              <a:buAutoNum type="arabicPeriod"/>
            </a:pPr>
            <a:r>
              <a:rPr lang="pt-BR" sz="1600" dirty="0">
                <a:solidFill>
                  <a:schemeClr val="tx1">
                    <a:lumMod val="75000"/>
                    <a:lumOff val="25000"/>
                  </a:schemeClr>
                </a:solidFill>
                <a:latin typeface="Calibri" panose="020F0502020204030204" pitchFamily="34" charset="0"/>
                <a:cs typeface="Times New Roman" panose="02020603050405020304" pitchFamily="18" charset="0"/>
              </a:rPr>
              <a:t>Marítima Saúde Seguros </a:t>
            </a:r>
          </a:p>
          <a:p>
            <a:pPr marL="342900" indent="-342900">
              <a:spcAft>
                <a:spcPts val="200"/>
              </a:spcAft>
              <a:buFont typeface="+mj-lt"/>
              <a:buAutoNum type="arabicPeriod"/>
            </a:pPr>
            <a:r>
              <a:rPr lang="pt-BR" sz="1600" dirty="0">
                <a:solidFill>
                  <a:schemeClr val="tx1">
                    <a:lumMod val="75000"/>
                    <a:lumOff val="25000"/>
                  </a:schemeClr>
                </a:solidFill>
                <a:latin typeface="Calibri" panose="020F0502020204030204" pitchFamily="34" charset="0"/>
                <a:cs typeface="Times New Roman" panose="02020603050405020304" pitchFamily="18" charset="0"/>
              </a:rPr>
              <a:t>Metlife Planos Odontológicos </a:t>
            </a:r>
          </a:p>
          <a:p>
            <a:pPr marL="342900" indent="-342900">
              <a:spcAft>
                <a:spcPts val="200"/>
              </a:spcAft>
              <a:buFont typeface="+mj-lt"/>
              <a:buAutoNum type="arabicPeriod"/>
            </a:pPr>
            <a:r>
              <a:rPr lang="pt-BR" sz="1600" dirty="0">
                <a:solidFill>
                  <a:schemeClr val="tx1">
                    <a:lumMod val="75000"/>
                    <a:lumOff val="25000"/>
                  </a:schemeClr>
                </a:solidFill>
                <a:latin typeface="Calibri" panose="020F0502020204030204" pitchFamily="34" charset="0"/>
                <a:cs typeface="Times New Roman" panose="02020603050405020304" pitchFamily="18" charset="0"/>
              </a:rPr>
              <a:t>Odontoprev</a:t>
            </a:r>
          </a:p>
          <a:p>
            <a:pPr marL="342900" indent="-342900">
              <a:spcAft>
                <a:spcPts val="200"/>
              </a:spcAft>
              <a:buFont typeface="+mj-lt"/>
              <a:buAutoNum type="arabicPeriod"/>
            </a:pPr>
            <a:r>
              <a:rPr lang="pt-BR" sz="1600" dirty="0">
                <a:solidFill>
                  <a:schemeClr val="tx1">
                    <a:lumMod val="75000"/>
                    <a:lumOff val="25000"/>
                  </a:schemeClr>
                </a:solidFill>
                <a:latin typeface="Calibri" panose="020F0502020204030204" pitchFamily="34" charset="0"/>
                <a:cs typeface="Times New Roman" panose="02020603050405020304" pitchFamily="18" charset="0"/>
              </a:rPr>
              <a:t>Omint Serviços de Saúde </a:t>
            </a:r>
          </a:p>
          <a:p>
            <a:pPr marL="342900" indent="-342900">
              <a:spcAft>
                <a:spcPts val="200"/>
              </a:spcAft>
              <a:buFont typeface="+mj-lt"/>
              <a:buAutoNum type="arabicPeriod"/>
            </a:pPr>
            <a:r>
              <a:rPr lang="pt-BR" sz="1600" dirty="0">
                <a:solidFill>
                  <a:schemeClr val="tx1">
                    <a:lumMod val="75000"/>
                    <a:lumOff val="25000"/>
                  </a:schemeClr>
                </a:solidFill>
                <a:latin typeface="Calibri" panose="020F0502020204030204" pitchFamily="34" charset="0"/>
                <a:cs typeface="Times New Roman" panose="02020603050405020304" pitchFamily="18" charset="0"/>
              </a:rPr>
              <a:t>Porto Seguro - Seguro Saúde </a:t>
            </a:r>
          </a:p>
          <a:p>
            <a:pPr marL="342900" indent="-342900">
              <a:spcAft>
                <a:spcPts val="200"/>
              </a:spcAft>
              <a:buFont typeface="+mj-lt"/>
              <a:buAutoNum type="arabicPeriod"/>
            </a:pPr>
            <a:r>
              <a:rPr lang="pt-BR" sz="1600" dirty="0">
                <a:solidFill>
                  <a:schemeClr val="tx1">
                    <a:lumMod val="75000"/>
                    <a:lumOff val="25000"/>
                  </a:schemeClr>
                </a:solidFill>
                <a:latin typeface="Calibri" panose="020F0502020204030204" pitchFamily="34" charset="0"/>
                <a:cs typeface="Times New Roman" panose="02020603050405020304" pitchFamily="18" charset="0"/>
              </a:rPr>
              <a:t>Grupo SulAmérica Saúde</a:t>
            </a:r>
          </a:p>
          <a:p>
            <a:pPr marL="342900" indent="-342900">
              <a:spcAft>
                <a:spcPts val="200"/>
              </a:spcAft>
              <a:buFont typeface="+mj-lt"/>
              <a:buAutoNum type="arabicPeriod"/>
            </a:pPr>
            <a:r>
              <a:rPr lang="pt-BR" sz="1600" dirty="0" smtClean="0">
                <a:solidFill>
                  <a:schemeClr val="tx1">
                    <a:lumMod val="75000"/>
                    <a:lumOff val="25000"/>
                  </a:schemeClr>
                </a:solidFill>
                <a:latin typeface="Calibri" panose="020F0502020204030204" pitchFamily="34" charset="0"/>
                <a:cs typeface="Times New Roman" panose="02020603050405020304" pitchFamily="18" charset="0"/>
              </a:rPr>
              <a:t>Unimed </a:t>
            </a:r>
            <a:r>
              <a:rPr lang="pt-BR" sz="1600" dirty="0">
                <a:solidFill>
                  <a:schemeClr val="tx1">
                    <a:lumMod val="75000"/>
                    <a:lumOff val="25000"/>
                  </a:schemeClr>
                </a:solidFill>
                <a:latin typeface="Calibri" panose="020F0502020204030204" pitchFamily="34" charset="0"/>
                <a:cs typeface="Times New Roman" panose="02020603050405020304" pitchFamily="18" charset="0"/>
              </a:rPr>
              <a:t>Seguros Saúde</a:t>
            </a:r>
          </a:p>
        </p:txBody>
      </p:sp>
      <p:sp>
        <p:nvSpPr>
          <p:cNvPr id="5" name="Retângulo 4"/>
          <p:cNvSpPr/>
          <p:nvPr/>
        </p:nvSpPr>
        <p:spPr>
          <a:xfrm>
            <a:off x="4000500" y="1318294"/>
            <a:ext cx="4629149" cy="2513509"/>
          </a:xfrm>
          <a:prstGeom prst="rect">
            <a:avLst/>
          </a:prstGeom>
        </p:spPr>
        <p:txBody>
          <a:bodyPr wrap="square">
            <a:spAutoFit/>
          </a:bodyPr>
          <a:lstStyle/>
          <a:p>
            <a:pPr algn="r">
              <a:spcAft>
                <a:spcPts val="200"/>
              </a:spcAft>
            </a:pPr>
            <a:r>
              <a:rPr lang="pt-BR" sz="1600" b="1" dirty="0" smtClean="0">
                <a:solidFill>
                  <a:schemeClr val="tx1">
                    <a:lumMod val="75000"/>
                    <a:lumOff val="25000"/>
                  </a:schemeClr>
                </a:solidFill>
                <a:latin typeface="Calibri" panose="020F0502020204030204" pitchFamily="34" charset="0"/>
                <a:cs typeface="Times New Roman" panose="02020603050405020304" pitchFamily="18" charset="0"/>
              </a:rPr>
              <a:t>17 grupos empresariais</a:t>
            </a:r>
          </a:p>
          <a:p>
            <a:pPr marL="285750" indent="-285750" algn="r">
              <a:spcAft>
                <a:spcPts val="200"/>
              </a:spcAft>
              <a:buFont typeface="Arial" panose="020B0604020202020204" pitchFamily="34" charset="0"/>
              <a:buChar char="•"/>
            </a:pPr>
            <a:r>
              <a:rPr lang="pt-BR" sz="1600" dirty="0" smtClean="0">
                <a:solidFill>
                  <a:schemeClr val="tx1">
                    <a:lumMod val="75000"/>
                    <a:lumOff val="25000"/>
                  </a:schemeClr>
                </a:solidFill>
                <a:latin typeface="Calibri" panose="020F0502020204030204" pitchFamily="34" charset="0"/>
                <a:cs typeface="Times New Roman" panose="02020603050405020304" pitchFamily="18" charset="0"/>
              </a:rPr>
              <a:t>25 operadoras associadas</a:t>
            </a:r>
          </a:p>
          <a:p>
            <a:pPr algn="r">
              <a:spcAft>
                <a:spcPts val="200"/>
              </a:spcAft>
            </a:pPr>
            <a:endParaRPr lang="pt-BR" sz="1600" b="1" dirty="0" smtClean="0">
              <a:solidFill>
                <a:schemeClr val="tx1">
                  <a:lumMod val="75000"/>
                  <a:lumOff val="25000"/>
                </a:schemeClr>
              </a:solidFill>
              <a:latin typeface="Calibri" panose="020F0502020204030204" pitchFamily="34" charset="0"/>
              <a:cs typeface="Times New Roman" panose="02020603050405020304" pitchFamily="18" charset="0"/>
            </a:endParaRPr>
          </a:p>
          <a:p>
            <a:pPr algn="r">
              <a:spcAft>
                <a:spcPts val="200"/>
              </a:spcAft>
            </a:pPr>
            <a:r>
              <a:rPr lang="pt-BR" sz="1600" b="1" dirty="0" smtClean="0">
                <a:solidFill>
                  <a:schemeClr val="tx1">
                    <a:lumMod val="75000"/>
                    <a:lumOff val="25000"/>
                  </a:schemeClr>
                </a:solidFill>
                <a:latin typeface="Calibri" panose="020F0502020204030204" pitchFamily="34" charset="0"/>
                <a:cs typeface="Times New Roman" panose="02020603050405020304" pitchFamily="18" charset="0"/>
              </a:rPr>
              <a:t>Beneficiários (dez/14)</a:t>
            </a:r>
          </a:p>
          <a:p>
            <a:pPr marL="285750" indent="-285750" algn="r">
              <a:spcAft>
                <a:spcPts val="200"/>
              </a:spcAft>
              <a:buFont typeface="Arial" panose="020B0604020202020204" pitchFamily="34" charset="0"/>
              <a:buChar char="•"/>
            </a:pPr>
            <a:r>
              <a:rPr lang="pt-BR" sz="1600" dirty="0" smtClean="0">
                <a:solidFill>
                  <a:schemeClr val="tx1">
                    <a:lumMod val="75000"/>
                    <a:lumOff val="25000"/>
                  </a:schemeClr>
                </a:solidFill>
                <a:latin typeface="Calibri" panose="020F0502020204030204" pitchFamily="34" charset="0"/>
                <a:cs typeface="Times New Roman" panose="02020603050405020304" pitchFamily="18" charset="0"/>
              </a:rPr>
              <a:t>29,2 </a:t>
            </a:r>
            <a:r>
              <a:rPr lang="pt-BR" sz="1600" dirty="0">
                <a:solidFill>
                  <a:schemeClr val="tx1">
                    <a:lumMod val="75000"/>
                    <a:lumOff val="25000"/>
                  </a:schemeClr>
                </a:solidFill>
                <a:latin typeface="Calibri" panose="020F0502020204030204" pitchFamily="34" charset="0"/>
                <a:cs typeface="Times New Roman" panose="02020603050405020304" pitchFamily="18" charset="0"/>
              </a:rPr>
              <a:t>milhões  </a:t>
            </a:r>
            <a:r>
              <a:rPr lang="pt-BR" sz="1600" dirty="0" smtClean="0">
                <a:solidFill>
                  <a:schemeClr val="tx1">
                    <a:lumMod val="75000"/>
                    <a:lumOff val="25000"/>
                  </a:schemeClr>
                </a:solidFill>
                <a:latin typeface="Calibri" panose="020F0502020204030204" pitchFamily="34" charset="0"/>
                <a:cs typeface="Times New Roman" panose="02020603050405020304" pitchFamily="18" charset="0"/>
              </a:rPr>
              <a:t>= 40,5% </a:t>
            </a:r>
            <a:r>
              <a:rPr lang="pt-BR" sz="1600" dirty="0">
                <a:solidFill>
                  <a:schemeClr val="tx1">
                    <a:lumMod val="75000"/>
                    <a:lumOff val="25000"/>
                  </a:schemeClr>
                </a:solidFill>
                <a:latin typeface="Calibri" panose="020F0502020204030204" pitchFamily="34" charset="0"/>
                <a:cs typeface="Times New Roman" panose="02020603050405020304" pitchFamily="18" charset="0"/>
              </a:rPr>
              <a:t>do total</a:t>
            </a:r>
          </a:p>
          <a:p>
            <a:pPr algn="r">
              <a:spcAft>
                <a:spcPts val="200"/>
              </a:spcAft>
            </a:pPr>
            <a:endParaRPr lang="pt-BR" sz="1600" b="1" dirty="0">
              <a:solidFill>
                <a:schemeClr val="tx1">
                  <a:lumMod val="75000"/>
                  <a:lumOff val="25000"/>
                </a:schemeClr>
              </a:solidFill>
              <a:latin typeface="Calibri" panose="020F0502020204030204" pitchFamily="34" charset="0"/>
              <a:cs typeface="Times New Roman" panose="02020603050405020304" pitchFamily="18" charset="0"/>
            </a:endParaRPr>
          </a:p>
          <a:p>
            <a:pPr algn="r">
              <a:spcAft>
                <a:spcPts val="200"/>
              </a:spcAft>
            </a:pPr>
            <a:r>
              <a:rPr lang="pt-BR" sz="1600" b="1" dirty="0" smtClean="0">
                <a:solidFill>
                  <a:schemeClr val="tx1">
                    <a:lumMod val="75000"/>
                    <a:lumOff val="25000"/>
                  </a:schemeClr>
                </a:solidFill>
                <a:latin typeface="Calibri" panose="020F0502020204030204" pitchFamily="34" charset="0"/>
                <a:cs typeface="Times New Roman" panose="02020603050405020304" pitchFamily="18" charset="0"/>
              </a:rPr>
              <a:t>Despesas assistenciais</a:t>
            </a:r>
          </a:p>
          <a:p>
            <a:pPr marL="285750" indent="-285750" algn="r">
              <a:spcAft>
                <a:spcPts val="200"/>
              </a:spcAft>
              <a:buFont typeface="Arial" panose="020B0604020202020204" pitchFamily="34" charset="0"/>
              <a:buChar char="•"/>
            </a:pPr>
            <a:r>
              <a:rPr lang="pt-BR" sz="1600" dirty="0" smtClean="0">
                <a:solidFill>
                  <a:schemeClr val="tx1">
                    <a:lumMod val="75000"/>
                    <a:lumOff val="25000"/>
                  </a:schemeClr>
                </a:solidFill>
                <a:latin typeface="Calibri" panose="020F0502020204030204" pitchFamily="34" charset="0"/>
                <a:cs typeface="Times New Roman" panose="02020603050405020304" pitchFamily="18" charset="0"/>
              </a:rPr>
              <a:t>2013:  R$ 35,7 bilhões = 39% do mercado</a:t>
            </a:r>
          </a:p>
          <a:p>
            <a:pPr marL="285750" indent="-285750" algn="r">
              <a:spcAft>
                <a:spcPts val="200"/>
              </a:spcAft>
              <a:buFont typeface="Arial" panose="020B0604020202020204" pitchFamily="34" charset="0"/>
              <a:buChar char="•"/>
            </a:pPr>
            <a:r>
              <a:rPr lang="pt-BR" sz="1600" dirty="0" smtClean="0">
                <a:solidFill>
                  <a:schemeClr val="tx1">
                    <a:lumMod val="75000"/>
                    <a:lumOff val="25000"/>
                  </a:schemeClr>
                </a:solidFill>
                <a:latin typeface="Calibri" panose="020F0502020204030204" pitchFamily="34" charset="0"/>
                <a:cs typeface="Times New Roman" panose="02020603050405020304" pitchFamily="18" charset="0"/>
              </a:rPr>
              <a:t>3T14:  R$ 32,3 bilhões = 42% do mercado</a:t>
            </a:r>
          </a:p>
        </p:txBody>
      </p:sp>
      <p:sp>
        <p:nvSpPr>
          <p:cNvPr id="7" name="Espaço Reservado para Número de Slide 4"/>
          <p:cNvSpPr txBox="1">
            <a:spLocks/>
          </p:cNvSpPr>
          <p:nvPr/>
        </p:nvSpPr>
        <p:spPr>
          <a:xfrm>
            <a:off x="6878641" y="6519282"/>
            <a:ext cx="2133600" cy="279545"/>
          </a:xfrm>
          <a:prstGeom prst="rect">
            <a:avLst/>
          </a:prstGeom>
        </p:spPr>
        <p:txBody>
          <a:bodyPr vert="horz" lIns="91440" tIns="45720" rIns="91440" bIns="45720" rtlCol="0" anchor="ctr"/>
          <a:lstStyle>
            <a:defPPr>
              <a:defRPr lang="en-US"/>
            </a:defPPr>
            <a:lvl1pPr marL="0" algn="r" defTabSz="457200" rtl="0" eaLnBrk="1" fontAlgn="auto" latinLnBrk="0" hangingPunct="1">
              <a:spcBef>
                <a:spcPts val="0"/>
              </a:spcBef>
              <a:spcAft>
                <a:spcPts val="0"/>
              </a:spcAft>
              <a:defRPr sz="1200" b="0" kern="1200">
                <a:solidFill>
                  <a:schemeClr val="tx1">
                    <a:lumMod val="75000"/>
                    <a:lumOff val="25000"/>
                  </a:schemeClr>
                </a:solidFill>
                <a:latin typeface="Trebuchet MS"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C5BC6D5-8F22-4451-B6C0-258309E05DDC}" type="slidenum">
              <a:rPr kumimoji="0" lang="en-US" sz="1200" b="0" i="0" u="none" strike="noStrike" kern="1200" cap="none" spc="0" normalizeH="0" baseline="0" noProof="0" smtClean="0">
                <a:ln>
                  <a:noFill/>
                </a:ln>
                <a:solidFill>
                  <a:prstClr val="black">
                    <a:lumMod val="75000"/>
                    <a:lumOff val="25000"/>
                  </a:prstClr>
                </a:solidFill>
                <a:effectLst/>
                <a:uLnTx/>
                <a:uFillTx/>
                <a:latin typeface="Trebuchet MS"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lumMod val="75000"/>
                  <a:lumOff val="25000"/>
                </a:prstClr>
              </a:solidFill>
              <a:effectLst/>
              <a:uLnTx/>
              <a:uFillTx/>
              <a:latin typeface="Trebuchet MS" pitchFamily="34" charset="0"/>
              <a:ea typeface="+mn-ea"/>
              <a:cs typeface="+mn-cs"/>
            </a:endParaRPr>
          </a:p>
        </p:txBody>
      </p:sp>
      <p:sp>
        <p:nvSpPr>
          <p:cNvPr id="8" name="Título 1"/>
          <p:cNvSpPr txBox="1">
            <a:spLocks/>
          </p:cNvSpPr>
          <p:nvPr/>
        </p:nvSpPr>
        <p:spPr>
          <a:xfrm>
            <a:off x="980498" y="108445"/>
            <a:ext cx="7906327" cy="637309"/>
          </a:xfrm>
          <a:prstGeom prst="rect">
            <a:avLst/>
          </a:prstGeom>
          <a:effectLst>
            <a:outerShdw blurRad="38100" dist="25400" dir="5400000" algn="ctr" rotWithShape="0">
              <a:schemeClr val="bg1">
                <a:alpha val="80000"/>
              </a:schemeClr>
            </a:outerShdw>
          </a:effectLst>
        </p:spPr>
        <p:txBody>
          <a:bodyPr vert="horz" wrap="square" lIns="91440" tIns="45720" rIns="91440" bIns="45720" numCol="1" anchor="ctr" anchorCtr="0" compatLnSpc="1">
            <a:noAutofit/>
          </a:bodyPr>
          <a:lstStyle>
            <a:defPPr>
              <a:defRPr lang="en-US"/>
            </a:defPPr>
            <a:lvl1pPr algn="r" eaLnBrk="0" fontAlgn="base" hangingPunct="0">
              <a:spcBef>
                <a:spcPct val="0"/>
              </a:spcBef>
              <a:spcAft>
                <a:spcPct val="0"/>
              </a:spcAft>
              <a:defRPr sz="2000" b="1">
                <a:solidFill>
                  <a:srgbClr val="546422"/>
                </a:solidFill>
                <a:latin typeface="Times New Roman" panose="02020603050405020304" pitchFamily="18" charset="0"/>
                <a:ea typeface="+mj-ea"/>
                <a:cs typeface="Times New Roman" panose="02020603050405020304" pitchFamily="18" charset="0"/>
              </a:defRPr>
            </a:lvl1pPr>
          </a:lstStyle>
          <a:p>
            <a:r>
              <a:rPr lang="pt-BR" dirty="0" smtClean="0"/>
              <a:t>FenaSaúde</a:t>
            </a:r>
            <a:endParaRPr lang="pt-BR" dirty="0"/>
          </a:p>
        </p:txBody>
      </p:sp>
    </p:spTree>
    <p:extLst>
      <p:ext uri="{BB962C8B-B14F-4D97-AF65-F5344CB8AC3E}">
        <p14:creationId xmlns:p14="http://schemas.microsoft.com/office/powerpoint/2010/main" val="898031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463460" y="5738016"/>
            <a:ext cx="8135938" cy="646331"/>
          </a:xfrm>
          <a:prstGeom prst="rect">
            <a:avLst/>
          </a:prstGeom>
          <a:noFill/>
        </p:spPr>
        <p:txBody>
          <a:bodyPr>
            <a:spAutoFit/>
          </a:bodyPr>
          <a:lstStyle/>
          <a:p>
            <a:pPr>
              <a:defRPr/>
            </a:pPr>
            <a:r>
              <a:rPr lang="pt-BR" sz="900" dirty="0">
                <a:latin typeface="Arial" charset="0"/>
              </a:rPr>
              <a:t>Fontes: Sistema de informações de beneficiários - SIB/ANS/MS - Tabnet - Extraído em 18/3/14. IBGE - Sistema Nacional de Índices de Preços ao Consumidor IPCA - INPC (dez/13-dez/07) - Número Índice (Dez 93 = 100) – Extraído em 18/3/14. Nota: Para o cálculo da  variação acumulada da despesa assistencial per capita, não foram consideradas as despesas assistenciais e o número de beneficiários das modalidades: cooperativa odontológica e odontologia de grupo.</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820" y="813992"/>
            <a:ext cx="7945461" cy="4569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20"/>
          <p:cNvSpPr txBox="1"/>
          <p:nvPr/>
        </p:nvSpPr>
        <p:spPr>
          <a:xfrm>
            <a:off x="1242777" y="813992"/>
            <a:ext cx="7046131" cy="46584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pt-BR" sz="1100" b="0" i="0" u="none" strike="noStrike" baseline="0" dirty="0" smtClean="0">
                <a:solidFill>
                  <a:schemeClr val="dk1"/>
                </a:solidFill>
                <a:latin typeface="+mn-lt"/>
                <a:ea typeface="+mn-ea"/>
                <a:cs typeface="+mn-cs"/>
              </a:rPr>
              <a:t>Variação acumulada da despesa assistencial </a:t>
            </a:r>
            <a:r>
              <a:rPr lang="pt-BR" sz="1100" b="0" i="1" u="none" strike="noStrike" baseline="0" dirty="0" smtClean="0">
                <a:solidFill>
                  <a:schemeClr val="dk1"/>
                </a:solidFill>
                <a:latin typeface="+mn-lt"/>
                <a:ea typeface="+mn-ea"/>
                <a:cs typeface="+mn-cs"/>
              </a:rPr>
              <a:t>per capita </a:t>
            </a:r>
            <a:r>
              <a:rPr lang="pt-BR" sz="1100" b="0" i="0" u="none" strike="noStrike" baseline="0" dirty="0" smtClean="0">
                <a:solidFill>
                  <a:schemeClr val="dk1"/>
                </a:solidFill>
                <a:latin typeface="+mn-lt"/>
                <a:ea typeface="+mn-ea"/>
                <a:cs typeface="+mn-cs"/>
              </a:rPr>
              <a:t>na saúde suplementar, IPCA, IPCA Saúde, reajuste ANS e beneficiários</a:t>
            </a:r>
            <a:endParaRPr lang="pt-BR" sz="1100" dirty="0"/>
          </a:p>
        </p:txBody>
      </p:sp>
      <p:sp>
        <p:nvSpPr>
          <p:cNvPr id="8" name="Título 1"/>
          <p:cNvSpPr txBox="1">
            <a:spLocks/>
          </p:cNvSpPr>
          <p:nvPr/>
        </p:nvSpPr>
        <p:spPr>
          <a:xfrm>
            <a:off x="980498" y="108445"/>
            <a:ext cx="7906327" cy="637309"/>
          </a:xfrm>
          <a:prstGeom prst="rect">
            <a:avLst/>
          </a:prstGeom>
          <a:effectLst>
            <a:outerShdw blurRad="38100" dist="25400" dir="5400000" algn="ctr" rotWithShape="0">
              <a:schemeClr val="bg1">
                <a:alpha val="80000"/>
              </a:schemeClr>
            </a:outerShdw>
          </a:effectLst>
        </p:spPr>
        <p:txBody>
          <a:bodyPr vert="horz" wrap="square" lIns="91440" tIns="45720" rIns="91440" bIns="45720" numCol="1" anchor="ctr" anchorCtr="0" compatLnSpc="1">
            <a:noAutofit/>
          </a:bodyPr>
          <a:lstStyle>
            <a:defPPr>
              <a:defRPr lang="en-US"/>
            </a:defPPr>
            <a:lvl1pPr algn="r" eaLnBrk="0" fontAlgn="base" hangingPunct="0">
              <a:spcBef>
                <a:spcPct val="0"/>
              </a:spcBef>
              <a:spcAft>
                <a:spcPct val="0"/>
              </a:spcAft>
              <a:defRPr sz="2000" b="1">
                <a:solidFill>
                  <a:srgbClr val="546422"/>
                </a:solidFill>
                <a:latin typeface="Times New Roman" panose="02020603050405020304" pitchFamily="18" charset="0"/>
                <a:ea typeface="+mj-ea"/>
                <a:cs typeface="Times New Roman" panose="02020603050405020304" pitchFamily="18" charset="0"/>
              </a:defRPr>
            </a:lvl1pPr>
          </a:lstStyle>
          <a:p>
            <a:r>
              <a:rPr lang="pt-BR" dirty="0" smtClean="0"/>
              <a:t>O Grande Desafio!</a:t>
            </a:r>
          </a:p>
          <a:p>
            <a:r>
              <a:rPr lang="pt-BR" sz="1800" dirty="0" smtClean="0"/>
              <a:t>Despesa </a:t>
            </a:r>
            <a:r>
              <a:rPr lang="pt-BR" sz="1800" dirty="0"/>
              <a:t>assistencial </a:t>
            </a:r>
            <a:r>
              <a:rPr lang="pt-BR" sz="1800" dirty="0" smtClean="0"/>
              <a:t>per capita e </a:t>
            </a:r>
            <a:r>
              <a:rPr lang="pt-BR" sz="1800" dirty="0"/>
              <a:t>IPCA - Variação acumulada</a:t>
            </a:r>
          </a:p>
        </p:txBody>
      </p:sp>
      <p:sp>
        <p:nvSpPr>
          <p:cNvPr id="9" name="Espaço Reservado para Número de Slide 4"/>
          <p:cNvSpPr txBox="1">
            <a:spLocks/>
          </p:cNvSpPr>
          <p:nvPr/>
        </p:nvSpPr>
        <p:spPr>
          <a:xfrm>
            <a:off x="6878641" y="6519282"/>
            <a:ext cx="2133600" cy="279545"/>
          </a:xfrm>
          <a:prstGeom prst="rect">
            <a:avLst/>
          </a:prstGeom>
        </p:spPr>
        <p:txBody>
          <a:bodyPr vert="horz" lIns="91440" tIns="45720" rIns="91440" bIns="45720" rtlCol="0" anchor="ctr"/>
          <a:lstStyle>
            <a:defPPr>
              <a:defRPr lang="en-US"/>
            </a:defPPr>
            <a:lvl1pPr marL="0" algn="r" defTabSz="457200" rtl="0" eaLnBrk="1" fontAlgn="auto" latinLnBrk="0" hangingPunct="1">
              <a:spcBef>
                <a:spcPts val="0"/>
              </a:spcBef>
              <a:spcAft>
                <a:spcPts val="0"/>
              </a:spcAft>
              <a:defRPr sz="1200" b="0" kern="1200">
                <a:solidFill>
                  <a:schemeClr val="tx1">
                    <a:lumMod val="75000"/>
                    <a:lumOff val="25000"/>
                  </a:schemeClr>
                </a:solidFill>
                <a:latin typeface="Trebuchet MS"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C5BC6D5-8F22-4451-B6C0-258309E05DDC}" type="slidenum">
              <a:rPr kumimoji="0" lang="en-US" sz="1200" b="0" i="0" u="none" strike="noStrike" kern="1200" cap="none" spc="0" normalizeH="0" baseline="0" noProof="0" smtClean="0">
                <a:ln>
                  <a:noFill/>
                </a:ln>
                <a:solidFill>
                  <a:prstClr val="black">
                    <a:lumMod val="75000"/>
                    <a:lumOff val="25000"/>
                  </a:prstClr>
                </a:solidFill>
                <a:effectLst/>
                <a:uLnTx/>
                <a:uFillTx/>
                <a:latin typeface="Trebuchet MS"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lumMod val="75000"/>
                  <a:lumOff val="2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13043052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2EAC91A3-C150-4322-9614-DFECE591B6DD}" type="slidenum">
              <a:rPr lang="en-US" smtClean="0"/>
              <a:pPr>
                <a:defRPr/>
              </a:pPr>
              <a:t>21</a:t>
            </a:fld>
            <a:endParaRPr lang="en-US" dirty="0"/>
          </a:p>
        </p:txBody>
      </p:sp>
      <p:sp>
        <p:nvSpPr>
          <p:cNvPr id="4" name="Retângulo 3"/>
          <p:cNvSpPr/>
          <p:nvPr/>
        </p:nvSpPr>
        <p:spPr>
          <a:xfrm>
            <a:off x="308757" y="2786674"/>
            <a:ext cx="8146473" cy="707886"/>
          </a:xfrm>
          <a:prstGeom prst="rect">
            <a:avLst/>
          </a:prstGeom>
          <a:effectLst>
            <a:outerShdw blurRad="38100" dist="25400" dir="5400000" algn="ctr" rotWithShape="0">
              <a:schemeClr val="bg1">
                <a:alpha val="80000"/>
              </a:schemeClr>
            </a:outerShdw>
          </a:effectLst>
        </p:spPr>
        <p:txBody>
          <a:bodyPr vert="horz" wrap="square" lIns="91440" tIns="45720" rIns="91440" bIns="45720" numCol="1" anchor="ctr" anchorCtr="0" compatLnSpc="1">
            <a:noAutofit/>
          </a:bodyPr>
          <a:lstStyle/>
          <a:p>
            <a:pPr algn="ctr" eaLnBrk="0" fontAlgn="base" hangingPunct="0">
              <a:spcBef>
                <a:spcPct val="0"/>
              </a:spcBef>
              <a:spcAft>
                <a:spcPct val="0"/>
              </a:spcAft>
            </a:pPr>
            <a:r>
              <a:rPr lang="pt-BR" sz="2800" b="1" dirty="0" smtClean="0">
                <a:solidFill>
                  <a:srgbClr val="546422"/>
                </a:solidFill>
                <a:latin typeface="Times New Roman" panose="02020603050405020304" pitchFamily="18" charset="0"/>
                <a:ea typeface="+mj-ea"/>
                <a:cs typeface="Times New Roman" panose="02020603050405020304" pitchFamily="18" charset="0"/>
              </a:rPr>
              <a:t>Tópicos Especiais</a:t>
            </a:r>
          </a:p>
          <a:p>
            <a:pPr algn="ctr" eaLnBrk="0" fontAlgn="base" hangingPunct="0">
              <a:spcBef>
                <a:spcPct val="0"/>
              </a:spcBef>
              <a:spcAft>
                <a:spcPct val="0"/>
              </a:spcAft>
            </a:pPr>
            <a:endParaRPr lang="pt-BR" sz="2000" b="1" dirty="0">
              <a:solidFill>
                <a:srgbClr val="546422"/>
              </a:solidFill>
              <a:latin typeface="Times New Roman" panose="02020603050405020304" pitchFamily="18" charset="0"/>
              <a:ea typeface="+mj-ea"/>
              <a:cs typeface="Times New Roman" panose="02020603050405020304" pitchFamily="18" charset="0"/>
            </a:endParaRPr>
          </a:p>
          <a:p>
            <a:pPr algn="ctr" eaLnBrk="0" fontAlgn="base" hangingPunct="0">
              <a:spcBef>
                <a:spcPct val="0"/>
              </a:spcBef>
              <a:spcAft>
                <a:spcPct val="0"/>
              </a:spcAft>
            </a:pPr>
            <a:r>
              <a:rPr lang="pt-BR" altLang="pt-BR" sz="2000" b="1" dirty="0">
                <a:solidFill>
                  <a:srgbClr val="546422"/>
                </a:solidFill>
                <a:latin typeface="Times New Roman" panose="02020603050405020304" pitchFamily="18" charset="0"/>
                <a:ea typeface="+mj-ea"/>
                <a:cs typeface="Times New Roman" panose="02020603050405020304" pitchFamily="18" charset="0"/>
              </a:rPr>
              <a:t>Incorporação tecnológica e revisão do rol de procedimentos obrigatórios</a:t>
            </a:r>
            <a:endParaRPr lang="pt-BR" sz="2000" b="1" dirty="0">
              <a:solidFill>
                <a:srgbClr val="546422"/>
              </a:solidFill>
              <a:latin typeface="Times New Roman" panose="02020603050405020304" pitchFamily="18" charset="0"/>
              <a:ea typeface="+mj-ea"/>
              <a:cs typeface="Times New Roman" panose="02020603050405020304" pitchFamily="18" charset="0"/>
            </a:endParaRPr>
          </a:p>
          <a:p>
            <a:pPr algn="ctr" eaLnBrk="0" fontAlgn="base" hangingPunct="0">
              <a:spcBef>
                <a:spcPct val="0"/>
              </a:spcBef>
              <a:spcAft>
                <a:spcPct val="0"/>
              </a:spcAft>
            </a:pPr>
            <a:endParaRPr lang="pt-BR" sz="2000" b="1" dirty="0">
              <a:solidFill>
                <a:srgbClr val="546422"/>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172923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68217" y="1445495"/>
            <a:ext cx="8495309" cy="4985980"/>
          </a:xfrm>
          <a:prstGeom prst="rect">
            <a:avLst/>
          </a:prstGeom>
          <a:noFill/>
        </p:spPr>
        <p:txBody>
          <a:bodyPr wrap="square" rtlCol="0">
            <a:spAutoFit/>
          </a:bodyPr>
          <a:lstStyle/>
          <a:p>
            <a:pPr>
              <a:buFontTx/>
              <a:buChar char="-"/>
            </a:pPr>
            <a:r>
              <a:rPr lang="pt-BR" dirty="0" smtClean="0">
                <a:solidFill>
                  <a:schemeClr val="tx1">
                    <a:lumMod val="65000"/>
                    <a:lumOff val="35000"/>
                  </a:schemeClr>
                </a:solidFill>
                <a:latin typeface="Calibri" pitchFamily="34" charset="0"/>
              </a:rPr>
              <a:t> Custos em saúde são crescentes, tendência secular e universal.</a:t>
            </a:r>
          </a:p>
          <a:p>
            <a:pPr>
              <a:buFontTx/>
              <a:buChar char="-"/>
            </a:pPr>
            <a:endParaRPr lang="pt-BR" dirty="0" smtClean="0">
              <a:solidFill>
                <a:schemeClr val="tx1">
                  <a:lumMod val="65000"/>
                  <a:lumOff val="35000"/>
                </a:schemeClr>
              </a:solidFill>
              <a:latin typeface="Calibri" pitchFamily="34" charset="0"/>
            </a:endParaRPr>
          </a:p>
          <a:p>
            <a:pPr>
              <a:buFontTx/>
              <a:buChar char="-"/>
            </a:pPr>
            <a:r>
              <a:rPr lang="pt-BR" dirty="0" smtClean="0">
                <a:solidFill>
                  <a:schemeClr val="tx1">
                    <a:lumMod val="65000"/>
                    <a:lumOff val="35000"/>
                  </a:schemeClr>
                </a:solidFill>
                <a:latin typeface="Calibri" pitchFamily="34" charset="0"/>
              </a:rPr>
              <a:t> Principais fatores de incrementos nos custos (</a:t>
            </a:r>
            <a:r>
              <a:rPr lang="pt-BR" dirty="0" err="1" smtClean="0">
                <a:solidFill>
                  <a:schemeClr val="tx1">
                    <a:lumMod val="65000"/>
                    <a:lumOff val="35000"/>
                  </a:schemeClr>
                </a:solidFill>
                <a:latin typeface="Calibri" pitchFamily="34" charset="0"/>
              </a:rPr>
              <a:t>Newhouse</a:t>
            </a:r>
            <a:r>
              <a:rPr lang="pt-BR" dirty="0" smtClean="0">
                <a:solidFill>
                  <a:schemeClr val="tx1">
                    <a:lumMod val="65000"/>
                    <a:lumOff val="35000"/>
                  </a:schemeClr>
                </a:solidFill>
                <a:latin typeface="Calibri" pitchFamily="34" charset="0"/>
              </a:rPr>
              <a:t>)*:</a:t>
            </a:r>
          </a:p>
          <a:p>
            <a:pPr>
              <a:buFontTx/>
              <a:buChar char="-"/>
            </a:pPr>
            <a:endParaRPr lang="pt-BR" dirty="0" smtClean="0">
              <a:solidFill>
                <a:schemeClr val="tx1">
                  <a:lumMod val="65000"/>
                  <a:lumOff val="35000"/>
                </a:schemeClr>
              </a:solidFill>
              <a:latin typeface="Calibri" pitchFamily="34" charset="0"/>
            </a:endParaRPr>
          </a:p>
          <a:p>
            <a:pPr marL="342900" indent="-342900">
              <a:buAutoNum type="arabicParenR"/>
            </a:pPr>
            <a:r>
              <a:rPr lang="pt-BR" dirty="0" smtClean="0">
                <a:solidFill>
                  <a:schemeClr val="tx1">
                    <a:lumMod val="65000"/>
                    <a:lumOff val="35000"/>
                  </a:schemeClr>
                </a:solidFill>
                <a:latin typeface="Calibri" pitchFamily="34" charset="0"/>
              </a:rPr>
              <a:t>Tendências Demográficas</a:t>
            </a:r>
          </a:p>
          <a:p>
            <a:pPr marL="342900" indent="-342900">
              <a:buAutoNum type="arabicParenR"/>
            </a:pPr>
            <a:endParaRPr lang="pt-BR" dirty="0" smtClean="0">
              <a:solidFill>
                <a:schemeClr val="tx1">
                  <a:lumMod val="65000"/>
                  <a:lumOff val="35000"/>
                </a:schemeClr>
              </a:solidFill>
              <a:latin typeface="Calibri" pitchFamily="34" charset="0"/>
            </a:endParaRPr>
          </a:p>
          <a:p>
            <a:pPr marL="342900" indent="-342900">
              <a:buAutoNum type="arabicParenR"/>
            </a:pPr>
            <a:r>
              <a:rPr lang="pt-BR" i="1" dirty="0" smtClean="0">
                <a:solidFill>
                  <a:schemeClr val="tx1">
                    <a:lumMod val="65000"/>
                    <a:lumOff val="35000"/>
                  </a:schemeClr>
                </a:solidFill>
                <a:latin typeface="Calibri" pitchFamily="34" charset="0"/>
              </a:rPr>
              <a:t>Moral </a:t>
            </a:r>
            <a:r>
              <a:rPr lang="pt-BR" i="1" dirty="0" err="1" smtClean="0">
                <a:solidFill>
                  <a:schemeClr val="tx1">
                    <a:lumMod val="65000"/>
                    <a:lumOff val="35000"/>
                  </a:schemeClr>
                </a:solidFill>
                <a:latin typeface="Calibri" pitchFamily="34" charset="0"/>
              </a:rPr>
              <a:t>Hazard</a:t>
            </a:r>
            <a:endParaRPr lang="pt-BR" i="1" dirty="0" smtClean="0">
              <a:solidFill>
                <a:schemeClr val="tx1">
                  <a:lumMod val="65000"/>
                  <a:lumOff val="35000"/>
                </a:schemeClr>
              </a:solidFill>
              <a:latin typeface="Calibri" pitchFamily="34" charset="0"/>
            </a:endParaRPr>
          </a:p>
          <a:p>
            <a:pPr marL="342900" indent="-342900">
              <a:buAutoNum type="arabicParenR"/>
            </a:pPr>
            <a:endParaRPr lang="pt-BR" dirty="0" smtClean="0">
              <a:solidFill>
                <a:schemeClr val="tx1">
                  <a:lumMod val="65000"/>
                  <a:lumOff val="35000"/>
                </a:schemeClr>
              </a:solidFill>
              <a:latin typeface="Calibri" pitchFamily="34" charset="0"/>
            </a:endParaRPr>
          </a:p>
          <a:p>
            <a:pPr marL="342900" indent="-342900">
              <a:buAutoNum type="arabicParenR"/>
            </a:pPr>
            <a:r>
              <a:rPr lang="pt-BR" dirty="0" smtClean="0">
                <a:solidFill>
                  <a:schemeClr val="tx1">
                    <a:lumMod val="65000"/>
                    <a:lumOff val="35000"/>
                  </a:schemeClr>
                </a:solidFill>
                <a:latin typeface="Calibri" pitchFamily="34" charset="0"/>
              </a:rPr>
              <a:t>Aumento na Renda</a:t>
            </a:r>
          </a:p>
          <a:p>
            <a:pPr marL="342900" indent="-342900">
              <a:buAutoNum type="arabicParenR"/>
            </a:pPr>
            <a:endParaRPr lang="pt-BR" dirty="0" smtClean="0">
              <a:solidFill>
                <a:schemeClr val="tx1">
                  <a:lumMod val="65000"/>
                  <a:lumOff val="35000"/>
                </a:schemeClr>
              </a:solidFill>
              <a:latin typeface="Calibri" pitchFamily="34" charset="0"/>
            </a:endParaRPr>
          </a:p>
          <a:p>
            <a:pPr marL="342900" indent="-342900">
              <a:buFontTx/>
              <a:buAutoNum type="arabicParenR"/>
            </a:pPr>
            <a:r>
              <a:rPr lang="pt-BR" b="1" dirty="0" smtClean="0">
                <a:solidFill>
                  <a:schemeClr val="tx1">
                    <a:lumMod val="65000"/>
                    <a:lumOff val="35000"/>
                  </a:schemeClr>
                </a:solidFill>
                <a:latin typeface="Calibri" pitchFamily="34" charset="0"/>
              </a:rPr>
              <a:t>Indução da Demanda pela Oferta – </a:t>
            </a:r>
            <a:r>
              <a:rPr lang="pt-BR" dirty="0" smtClean="0">
                <a:solidFill>
                  <a:schemeClr val="tx1">
                    <a:lumMod val="65000"/>
                    <a:lumOff val="35000"/>
                  </a:schemeClr>
                </a:solidFill>
                <a:latin typeface="Calibri" pitchFamily="34" charset="0"/>
              </a:rPr>
              <a:t>influenciada pela forma de remuneração (FFS)</a:t>
            </a:r>
          </a:p>
          <a:p>
            <a:pPr marL="342900" indent="-342900">
              <a:buFontTx/>
              <a:buAutoNum type="arabicParenR"/>
            </a:pPr>
            <a:endParaRPr lang="pt-BR" dirty="0" smtClean="0">
              <a:solidFill>
                <a:schemeClr val="tx1">
                  <a:lumMod val="65000"/>
                  <a:lumOff val="35000"/>
                </a:schemeClr>
              </a:solidFill>
              <a:latin typeface="Calibri" pitchFamily="34" charset="0"/>
            </a:endParaRPr>
          </a:p>
          <a:p>
            <a:pPr marL="342900" indent="-342900">
              <a:buAutoNum type="arabicParenR"/>
            </a:pPr>
            <a:r>
              <a:rPr lang="pt-BR" b="1" dirty="0" smtClean="0">
                <a:solidFill>
                  <a:schemeClr val="tx1">
                    <a:lumMod val="65000"/>
                    <a:lumOff val="35000"/>
                  </a:schemeClr>
                </a:solidFill>
                <a:latin typeface="Calibri" pitchFamily="34" charset="0"/>
              </a:rPr>
              <a:t>Incorporações Tecnológicas</a:t>
            </a:r>
          </a:p>
          <a:p>
            <a:pPr>
              <a:buFontTx/>
              <a:buChar char="-"/>
            </a:pPr>
            <a:endParaRPr lang="pt-BR" dirty="0" smtClean="0">
              <a:solidFill>
                <a:schemeClr val="tx1">
                  <a:lumMod val="65000"/>
                  <a:lumOff val="35000"/>
                </a:schemeClr>
              </a:solidFill>
              <a:latin typeface="Calibri" pitchFamily="34" charset="0"/>
            </a:endParaRPr>
          </a:p>
          <a:p>
            <a:pPr>
              <a:buFontTx/>
              <a:buChar char="-"/>
            </a:pPr>
            <a:endParaRPr lang="pt-BR" dirty="0" smtClean="0">
              <a:solidFill>
                <a:schemeClr val="tx1">
                  <a:lumMod val="65000"/>
                  <a:lumOff val="35000"/>
                </a:schemeClr>
              </a:solidFill>
              <a:latin typeface="Calibri" pitchFamily="34" charset="0"/>
            </a:endParaRPr>
          </a:p>
          <a:p>
            <a:pPr>
              <a:buFontTx/>
              <a:buChar char="-"/>
            </a:pPr>
            <a:endParaRPr lang="pt-BR" dirty="0" smtClean="0">
              <a:solidFill>
                <a:schemeClr val="tx1">
                  <a:lumMod val="65000"/>
                  <a:lumOff val="35000"/>
                </a:schemeClr>
              </a:solidFill>
              <a:latin typeface="Calibri" pitchFamily="34" charset="0"/>
            </a:endParaRPr>
          </a:p>
          <a:p>
            <a:pPr>
              <a:buFontTx/>
              <a:buChar char="-"/>
            </a:pPr>
            <a:endParaRPr lang="pt-BR" dirty="0" smtClean="0">
              <a:solidFill>
                <a:schemeClr val="tx1">
                  <a:lumMod val="65000"/>
                  <a:lumOff val="35000"/>
                </a:schemeClr>
              </a:solidFill>
              <a:latin typeface="Calibri" pitchFamily="34" charset="0"/>
            </a:endParaRPr>
          </a:p>
          <a:p>
            <a:r>
              <a:rPr lang="pt-BR" sz="1200" dirty="0" smtClean="0">
                <a:solidFill>
                  <a:schemeClr val="tx1">
                    <a:lumMod val="65000"/>
                    <a:lumOff val="35000"/>
                  </a:schemeClr>
                </a:solidFill>
                <a:latin typeface="Calibri" pitchFamily="34" charset="0"/>
              </a:rPr>
              <a:t>* Joseph </a:t>
            </a:r>
            <a:r>
              <a:rPr lang="pt-BR" sz="1200" dirty="0" err="1" smtClean="0">
                <a:solidFill>
                  <a:schemeClr val="tx1">
                    <a:lumMod val="65000"/>
                    <a:lumOff val="35000"/>
                  </a:schemeClr>
                </a:solidFill>
                <a:latin typeface="Calibri" pitchFamily="34" charset="0"/>
              </a:rPr>
              <a:t>Newhouse</a:t>
            </a:r>
            <a:r>
              <a:rPr lang="pt-BR" sz="1200" dirty="0" smtClean="0">
                <a:solidFill>
                  <a:schemeClr val="tx1">
                    <a:lumMod val="65000"/>
                    <a:lumOff val="35000"/>
                  </a:schemeClr>
                </a:solidFill>
                <a:latin typeface="Calibri" pitchFamily="34" charset="0"/>
              </a:rPr>
              <a:t> (1992) “</a:t>
            </a:r>
            <a:r>
              <a:rPr lang="pt-BR" sz="1200" i="1" dirty="0" smtClean="0">
                <a:solidFill>
                  <a:schemeClr val="tx1">
                    <a:lumMod val="65000"/>
                    <a:lumOff val="35000"/>
                  </a:schemeClr>
                </a:solidFill>
                <a:latin typeface="Calibri" pitchFamily="34" charset="0"/>
              </a:rPr>
              <a:t>Medical </a:t>
            </a:r>
            <a:r>
              <a:rPr lang="pt-BR" sz="1200" i="1" dirty="0" err="1" smtClean="0">
                <a:solidFill>
                  <a:schemeClr val="tx1">
                    <a:lumMod val="65000"/>
                    <a:lumOff val="35000"/>
                  </a:schemeClr>
                </a:solidFill>
                <a:latin typeface="Calibri" pitchFamily="34" charset="0"/>
              </a:rPr>
              <a:t>Care</a:t>
            </a:r>
            <a:r>
              <a:rPr lang="pt-BR" sz="1200" i="1" dirty="0" smtClean="0">
                <a:solidFill>
                  <a:schemeClr val="tx1">
                    <a:lumMod val="65000"/>
                    <a:lumOff val="35000"/>
                  </a:schemeClr>
                </a:solidFill>
                <a:latin typeface="Calibri" pitchFamily="34" charset="0"/>
              </a:rPr>
              <a:t> </a:t>
            </a:r>
            <a:r>
              <a:rPr lang="pt-BR" sz="1200" i="1" dirty="0" err="1" smtClean="0">
                <a:solidFill>
                  <a:schemeClr val="tx1">
                    <a:lumMod val="65000"/>
                    <a:lumOff val="35000"/>
                  </a:schemeClr>
                </a:solidFill>
                <a:latin typeface="Calibri" pitchFamily="34" charset="0"/>
              </a:rPr>
              <a:t>Cost</a:t>
            </a:r>
            <a:r>
              <a:rPr lang="pt-BR" sz="1200" i="1" dirty="0" smtClean="0">
                <a:solidFill>
                  <a:schemeClr val="tx1">
                    <a:lumMod val="65000"/>
                    <a:lumOff val="35000"/>
                  </a:schemeClr>
                </a:solidFill>
                <a:latin typeface="Calibri" pitchFamily="34" charset="0"/>
              </a:rPr>
              <a:t>: </a:t>
            </a:r>
            <a:r>
              <a:rPr lang="pt-BR" sz="1200" i="1" dirty="0" err="1" smtClean="0">
                <a:solidFill>
                  <a:schemeClr val="tx1">
                    <a:lumMod val="65000"/>
                    <a:lumOff val="35000"/>
                  </a:schemeClr>
                </a:solidFill>
                <a:latin typeface="Calibri" pitchFamily="34" charset="0"/>
              </a:rPr>
              <a:t>How</a:t>
            </a:r>
            <a:r>
              <a:rPr lang="pt-BR" sz="1200" i="1" dirty="0" smtClean="0">
                <a:solidFill>
                  <a:schemeClr val="tx1">
                    <a:lumMod val="65000"/>
                    <a:lumOff val="35000"/>
                  </a:schemeClr>
                </a:solidFill>
                <a:latin typeface="Calibri" pitchFamily="34" charset="0"/>
              </a:rPr>
              <a:t> </a:t>
            </a:r>
            <a:r>
              <a:rPr lang="pt-BR" sz="1200" i="1" dirty="0" err="1" smtClean="0">
                <a:solidFill>
                  <a:schemeClr val="tx1">
                    <a:lumMod val="65000"/>
                    <a:lumOff val="35000"/>
                  </a:schemeClr>
                </a:solidFill>
                <a:latin typeface="Calibri" pitchFamily="34" charset="0"/>
              </a:rPr>
              <a:t>Much</a:t>
            </a:r>
            <a:r>
              <a:rPr lang="pt-BR" sz="1200" i="1" dirty="0" smtClean="0">
                <a:solidFill>
                  <a:schemeClr val="tx1">
                    <a:lumMod val="65000"/>
                    <a:lumOff val="35000"/>
                  </a:schemeClr>
                </a:solidFill>
                <a:latin typeface="Calibri" pitchFamily="34" charset="0"/>
              </a:rPr>
              <a:t> </a:t>
            </a:r>
            <a:r>
              <a:rPr lang="pt-BR" sz="1200" i="1" dirty="0" err="1" smtClean="0">
                <a:solidFill>
                  <a:schemeClr val="tx1">
                    <a:lumMod val="65000"/>
                    <a:lumOff val="35000"/>
                  </a:schemeClr>
                </a:solidFill>
                <a:latin typeface="Calibri" pitchFamily="34" charset="0"/>
              </a:rPr>
              <a:t>Welfare</a:t>
            </a:r>
            <a:r>
              <a:rPr lang="pt-BR" sz="1200" i="1" dirty="0" smtClean="0">
                <a:solidFill>
                  <a:schemeClr val="tx1">
                    <a:lumMod val="65000"/>
                    <a:lumOff val="35000"/>
                  </a:schemeClr>
                </a:solidFill>
                <a:latin typeface="Calibri" pitchFamily="34" charset="0"/>
              </a:rPr>
              <a:t> </a:t>
            </a:r>
            <a:r>
              <a:rPr lang="pt-BR" sz="1200" i="1" dirty="0" err="1" smtClean="0">
                <a:solidFill>
                  <a:schemeClr val="tx1">
                    <a:lumMod val="65000"/>
                    <a:lumOff val="35000"/>
                  </a:schemeClr>
                </a:solidFill>
                <a:latin typeface="Calibri" pitchFamily="34" charset="0"/>
              </a:rPr>
              <a:t>Lost</a:t>
            </a:r>
            <a:r>
              <a:rPr lang="pt-BR" sz="1200" i="1" dirty="0" smtClean="0">
                <a:solidFill>
                  <a:schemeClr val="tx1">
                    <a:lumMod val="65000"/>
                    <a:lumOff val="35000"/>
                  </a:schemeClr>
                </a:solidFill>
                <a:latin typeface="Calibri" pitchFamily="34" charset="0"/>
              </a:rPr>
              <a:t>? </a:t>
            </a:r>
            <a:r>
              <a:rPr lang="pt-BR" sz="1200" dirty="0" smtClean="0">
                <a:solidFill>
                  <a:schemeClr val="tx1">
                    <a:lumMod val="65000"/>
                    <a:lumOff val="35000"/>
                  </a:schemeClr>
                </a:solidFill>
                <a:latin typeface="Calibri" pitchFamily="34" charset="0"/>
              </a:rPr>
              <a:t>“ - </a:t>
            </a:r>
            <a:r>
              <a:rPr lang="pt-BR" sz="1200" dirty="0" err="1" smtClean="0">
                <a:solidFill>
                  <a:schemeClr val="tx1">
                    <a:lumMod val="65000"/>
                    <a:lumOff val="35000"/>
                  </a:schemeClr>
                </a:solidFill>
                <a:latin typeface="Calibri" pitchFamily="34" charset="0"/>
              </a:rPr>
              <a:t>Journal</a:t>
            </a:r>
            <a:r>
              <a:rPr lang="pt-BR" sz="1200" dirty="0" smtClean="0">
                <a:solidFill>
                  <a:schemeClr val="tx1">
                    <a:lumMod val="65000"/>
                    <a:lumOff val="35000"/>
                  </a:schemeClr>
                </a:solidFill>
                <a:latin typeface="Calibri" pitchFamily="34" charset="0"/>
              </a:rPr>
              <a:t> </a:t>
            </a:r>
            <a:r>
              <a:rPr lang="pt-BR" sz="1200" dirty="0" err="1" smtClean="0">
                <a:solidFill>
                  <a:schemeClr val="tx1">
                    <a:lumMod val="65000"/>
                    <a:lumOff val="35000"/>
                  </a:schemeClr>
                </a:solidFill>
                <a:latin typeface="Calibri" pitchFamily="34" charset="0"/>
              </a:rPr>
              <a:t>of</a:t>
            </a:r>
            <a:r>
              <a:rPr lang="pt-BR" sz="1200" dirty="0" smtClean="0">
                <a:solidFill>
                  <a:schemeClr val="tx1">
                    <a:lumMod val="65000"/>
                    <a:lumOff val="35000"/>
                  </a:schemeClr>
                </a:solidFill>
                <a:latin typeface="Calibri" pitchFamily="34" charset="0"/>
              </a:rPr>
              <a:t> </a:t>
            </a:r>
            <a:r>
              <a:rPr lang="pt-BR" sz="1200" dirty="0" err="1" smtClean="0">
                <a:solidFill>
                  <a:schemeClr val="tx1">
                    <a:lumMod val="65000"/>
                    <a:lumOff val="35000"/>
                  </a:schemeClr>
                </a:solidFill>
                <a:latin typeface="Calibri" pitchFamily="34" charset="0"/>
              </a:rPr>
              <a:t>Economic</a:t>
            </a:r>
            <a:r>
              <a:rPr lang="pt-BR" sz="1200" dirty="0" smtClean="0">
                <a:solidFill>
                  <a:schemeClr val="tx1">
                    <a:lumMod val="65000"/>
                    <a:lumOff val="35000"/>
                  </a:schemeClr>
                </a:solidFill>
                <a:latin typeface="Calibri" pitchFamily="34" charset="0"/>
              </a:rPr>
              <a:t> Perspectives, v.6 </a:t>
            </a:r>
          </a:p>
        </p:txBody>
      </p:sp>
      <p:sp>
        <p:nvSpPr>
          <p:cNvPr id="7" name="Título 1"/>
          <p:cNvSpPr txBox="1">
            <a:spLocks/>
          </p:cNvSpPr>
          <p:nvPr/>
        </p:nvSpPr>
        <p:spPr>
          <a:xfrm>
            <a:off x="980498" y="108445"/>
            <a:ext cx="7906327" cy="637309"/>
          </a:xfrm>
          <a:prstGeom prst="rect">
            <a:avLst/>
          </a:prstGeom>
          <a:effectLst>
            <a:outerShdw blurRad="38100" dist="25400" dir="5400000" algn="ctr" rotWithShape="0">
              <a:schemeClr val="bg1">
                <a:alpha val="80000"/>
              </a:schemeClr>
            </a:outerShdw>
          </a:effectLst>
        </p:spPr>
        <p:txBody>
          <a:bodyPr vert="horz" wrap="square" lIns="91440" tIns="45720" rIns="91440" bIns="45720" numCol="1" anchor="ctr" anchorCtr="0" compatLnSpc="1">
            <a:noAutofit/>
          </a:bodyPr>
          <a:lstStyle>
            <a:defPPr>
              <a:defRPr lang="en-US"/>
            </a:defPPr>
            <a:lvl1pPr algn="r" eaLnBrk="0" fontAlgn="base" hangingPunct="0">
              <a:spcBef>
                <a:spcPct val="0"/>
              </a:spcBef>
              <a:spcAft>
                <a:spcPct val="0"/>
              </a:spcAft>
              <a:defRPr sz="2000" b="1">
                <a:solidFill>
                  <a:srgbClr val="546422"/>
                </a:solidFill>
                <a:latin typeface="Times New Roman" panose="02020603050405020304" pitchFamily="18" charset="0"/>
                <a:ea typeface="+mj-ea"/>
                <a:cs typeface="Times New Roman" panose="02020603050405020304" pitchFamily="18" charset="0"/>
              </a:defRPr>
            </a:lvl1pPr>
          </a:lstStyle>
          <a:p>
            <a:r>
              <a:rPr lang="pt-BR" dirty="0" smtClean="0"/>
              <a:t>Tópicos Especiais</a:t>
            </a:r>
          </a:p>
          <a:p>
            <a:endParaRPr lang="pt-BR" dirty="0"/>
          </a:p>
          <a:p>
            <a:r>
              <a:rPr lang="pt-BR" dirty="0" smtClean="0"/>
              <a:t>Tendências nos Custos</a:t>
            </a:r>
            <a:endParaRPr lang="pt-BR" dirty="0"/>
          </a:p>
        </p:txBody>
      </p:sp>
      <p:sp>
        <p:nvSpPr>
          <p:cNvPr id="8" name="Espaço Reservado para Número de Slide 4"/>
          <p:cNvSpPr txBox="1">
            <a:spLocks/>
          </p:cNvSpPr>
          <p:nvPr/>
        </p:nvSpPr>
        <p:spPr>
          <a:xfrm>
            <a:off x="6878641" y="6519282"/>
            <a:ext cx="2133600" cy="279545"/>
          </a:xfrm>
          <a:prstGeom prst="rect">
            <a:avLst/>
          </a:prstGeom>
        </p:spPr>
        <p:txBody>
          <a:bodyPr vert="horz" lIns="91440" tIns="45720" rIns="91440" bIns="45720" rtlCol="0" anchor="ctr"/>
          <a:lstStyle>
            <a:defPPr>
              <a:defRPr lang="en-US"/>
            </a:defPPr>
            <a:lvl1pPr marL="0" algn="r" defTabSz="457200" rtl="0" eaLnBrk="1" fontAlgn="auto" latinLnBrk="0" hangingPunct="1">
              <a:spcBef>
                <a:spcPts val="0"/>
              </a:spcBef>
              <a:spcAft>
                <a:spcPts val="0"/>
              </a:spcAft>
              <a:defRPr sz="1200" b="0" kern="1200">
                <a:solidFill>
                  <a:schemeClr val="tx1">
                    <a:lumMod val="75000"/>
                    <a:lumOff val="25000"/>
                  </a:schemeClr>
                </a:solidFill>
                <a:latin typeface="Trebuchet MS"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C5BC6D5-8F22-4451-B6C0-258309E05DDC}" type="slidenum">
              <a:rPr kumimoji="0" lang="en-US" sz="1200" b="0" i="0" u="none" strike="noStrike" kern="1200" cap="none" spc="0" normalizeH="0" baseline="0" noProof="0" smtClean="0">
                <a:ln>
                  <a:noFill/>
                </a:ln>
                <a:solidFill>
                  <a:prstClr val="black">
                    <a:lumMod val="75000"/>
                    <a:lumOff val="25000"/>
                  </a:prstClr>
                </a:solidFill>
                <a:effectLst/>
                <a:uLnTx/>
                <a:uFillTx/>
                <a:latin typeface="Trebuchet MS"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lumMod val="75000"/>
                  <a:lumOff val="2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433914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72995" y="1692695"/>
            <a:ext cx="8810367" cy="1477328"/>
          </a:xfrm>
          <a:prstGeom prst="rect">
            <a:avLst/>
          </a:prstGeom>
          <a:noFill/>
        </p:spPr>
        <p:txBody>
          <a:bodyPr wrap="square" rtlCol="0">
            <a:spAutoFit/>
          </a:bodyPr>
          <a:lstStyle/>
          <a:p>
            <a:pPr marL="342900" indent="-342900" algn="just"/>
            <a:r>
              <a:rPr lang="pt-BR" dirty="0" smtClean="0">
                <a:solidFill>
                  <a:schemeClr val="tx1">
                    <a:lumMod val="75000"/>
                    <a:lumOff val="25000"/>
                  </a:schemeClr>
                </a:solidFill>
                <a:latin typeface="Calibri" pitchFamily="34" charset="0"/>
              </a:rPr>
              <a:t>- Enquanto na grande maioria dos setores econômicos o progresso tecnológico representa redução de custos, a </a:t>
            </a:r>
            <a:r>
              <a:rPr lang="pt-BR" b="1" dirty="0" smtClean="0">
                <a:solidFill>
                  <a:schemeClr val="tx1">
                    <a:lumMod val="75000"/>
                    <a:lumOff val="25000"/>
                  </a:schemeClr>
                </a:solidFill>
                <a:latin typeface="Calibri" pitchFamily="34" charset="0"/>
              </a:rPr>
              <a:t>incorporação tecnológica na saúde é aditiva, não substitutiva</a:t>
            </a:r>
            <a:r>
              <a:rPr lang="pt-BR" dirty="0" smtClean="0">
                <a:solidFill>
                  <a:schemeClr val="tx1">
                    <a:lumMod val="75000"/>
                    <a:lumOff val="25000"/>
                  </a:schemeClr>
                </a:solidFill>
                <a:latin typeface="Calibri" pitchFamily="34" charset="0"/>
              </a:rPr>
              <a:t>. </a:t>
            </a:r>
          </a:p>
          <a:p>
            <a:pPr algn="just"/>
            <a:r>
              <a:rPr lang="pt-BR" dirty="0" smtClean="0">
                <a:solidFill>
                  <a:schemeClr val="tx1">
                    <a:lumMod val="75000"/>
                    <a:lumOff val="25000"/>
                  </a:schemeClr>
                </a:solidFill>
                <a:latin typeface="Calibri" pitchFamily="34" charset="0"/>
              </a:rPr>
              <a:t> </a:t>
            </a:r>
          </a:p>
          <a:p>
            <a:pPr marL="342900" indent="-342900" algn="just"/>
            <a:r>
              <a:rPr lang="pt-BR" dirty="0" smtClean="0">
                <a:solidFill>
                  <a:schemeClr val="tx1">
                    <a:lumMod val="75000"/>
                    <a:lumOff val="25000"/>
                  </a:schemeClr>
                </a:solidFill>
                <a:latin typeface="Calibri" pitchFamily="34" charset="0"/>
              </a:rPr>
              <a:t>- Na área da saúde este é o principal item que impacta os custos.</a:t>
            </a:r>
          </a:p>
          <a:p>
            <a:pPr marL="342900" indent="-342900" algn="just"/>
            <a:endParaRPr lang="pt-BR" dirty="0" smtClean="0">
              <a:solidFill>
                <a:schemeClr val="tx1">
                  <a:lumMod val="75000"/>
                  <a:lumOff val="25000"/>
                </a:schemeClr>
              </a:solidFill>
              <a:latin typeface="Calibri" pitchFamily="34" charset="0"/>
            </a:endParaRPr>
          </a:p>
        </p:txBody>
      </p:sp>
      <p:pic>
        <p:nvPicPr>
          <p:cNvPr id="62466" name="Picture 2"/>
          <p:cNvPicPr>
            <a:picLocks noChangeAspect="1" noChangeArrowheads="1"/>
          </p:cNvPicPr>
          <p:nvPr/>
        </p:nvPicPr>
        <p:blipFill>
          <a:blip r:embed="rId3" cstate="print"/>
          <a:srcRect/>
          <a:stretch>
            <a:fillRect/>
          </a:stretch>
        </p:blipFill>
        <p:spPr bwMode="auto">
          <a:xfrm>
            <a:off x="311236" y="3212750"/>
            <a:ext cx="8181889" cy="2434281"/>
          </a:xfrm>
          <a:prstGeom prst="rect">
            <a:avLst/>
          </a:prstGeom>
          <a:noFill/>
          <a:ln w="9525">
            <a:noFill/>
            <a:miter lim="800000"/>
            <a:headEnd/>
            <a:tailEnd/>
          </a:ln>
        </p:spPr>
      </p:pic>
      <p:sp>
        <p:nvSpPr>
          <p:cNvPr id="6" name="CaixaDeTexto 5"/>
          <p:cNvSpPr txBox="1"/>
          <p:nvPr/>
        </p:nvSpPr>
        <p:spPr>
          <a:xfrm>
            <a:off x="172995" y="5805785"/>
            <a:ext cx="8909221" cy="461665"/>
          </a:xfrm>
          <a:prstGeom prst="rect">
            <a:avLst/>
          </a:prstGeom>
          <a:noFill/>
        </p:spPr>
        <p:txBody>
          <a:bodyPr wrap="square" rtlCol="0">
            <a:spAutoFit/>
          </a:bodyPr>
          <a:lstStyle/>
          <a:p>
            <a:r>
              <a:rPr lang="pt-BR" sz="1200" dirty="0" smtClean="0"/>
              <a:t>Fonte: </a:t>
            </a:r>
            <a:r>
              <a:rPr lang="pt-BR" sz="1200" dirty="0" err="1" smtClean="0"/>
              <a:t>Sorenson</a:t>
            </a:r>
            <a:r>
              <a:rPr lang="pt-BR" sz="1200" dirty="0" smtClean="0"/>
              <a:t>, C, Drummond, M, Khan, B (2013). “</a:t>
            </a:r>
            <a:r>
              <a:rPr lang="pt-BR" sz="1200" i="1" dirty="0" err="1" smtClean="0"/>
              <a:t>Technological</a:t>
            </a:r>
            <a:r>
              <a:rPr lang="pt-BR" sz="1200" i="1" dirty="0" smtClean="0"/>
              <a:t> </a:t>
            </a:r>
            <a:r>
              <a:rPr lang="pt-BR" sz="1200" i="1" dirty="0" err="1" smtClean="0"/>
              <a:t>Change</a:t>
            </a:r>
            <a:r>
              <a:rPr lang="pt-BR" sz="1200" i="1" dirty="0" smtClean="0"/>
              <a:t> as a </a:t>
            </a:r>
            <a:r>
              <a:rPr lang="pt-BR" sz="1200" i="1" dirty="0" err="1" smtClean="0"/>
              <a:t>Key</a:t>
            </a:r>
            <a:r>
              <a:rPr lang="pt-BR" sz="1200" i="1" dirty="0" smtClean="0"/>
              <a:t> </a:t>
            </a:r>
            <a:r>
              <a:rPr lang="pt-BR" sz="1200" i="1" dirty="0" err="1" smtClean="0"/>
              <a:t>Driver</a:t>
            </a:r>
            <a:r>
              <a:rPr lang="pt-BR" sz="1200" i="1" dirty="0" smtClean="0"/>
              <a:t> </a:t>
            </a:r>
            <a:r>
              <a:rPr lang="pt-BR" sz="1200" i="1" dirty="0" err="1" smtClean="0"/>
              <a:t>of</a:t>
            </a:r>
            <a:r>
              <a:rPr lang="pt-BR" sz="1200" i="1" dirty="0" smtClean="0"/>
              <a:t> </a:t>
            </a:r>
            <a:r>
              <a:rPr lang="pt-BR" sz="1200" i="1" dirty="0" err="1" smtClean="0"/>
              <a:t>Rising</a:t>
            </a:r>
            <a:r>
              <a:rPr lang="pt-BR" sz="1200" i="1" dirty="0" smtClean="0"/>
              <a:t> </a:t>
            </a:r>
            <a:r>
              <a:rPr lang="pt-BR" sz="1200" i="1" dirty="0" err="1" smtClean="0"/>
              <a:t>Health</a:t>
            </a:r>
            <a:r>
              <a:rPr lang="pt-BR" sz="1200" i="1" dirty="0" smtClean="0"/>
              <a:t> </a:t>
            </a:r>
            <a:r>
              <a:rPr lang="pt-BR" sz="1200" i="1" dirty="0" err="1" smtClean="0"/>
              <a:t>Expenditure</a:t>
            </a:r>
            <a:r>
              <a:rPr lang="pt-BR" sz="1200" i="1" dirty="0" smtClean="0"/>
              <a:t>:</a:t>
            </a:r>
            <a:r>
              <a:rPr lang="pt-BR" sz="1200" i="1" dirty="0" err="1" smtClean="0"/>
              <a:t>disantangling</a:t>
            </a:r>
            <a:r>
              <a:rPr lang="pt-BR" sz="1200" i="1" dirty="0" smtClean="0"/>
              <a:t> </a:t>
            </a:r>
            <a:r>
              <a:rPr lang="pt-BR" sz="1200" i="1" dirty="0" err="1" smtClean="0"/>
              <a:t>the</a:t>
            </a:r>
            <a:r>
              <a:rPr lang="pt-BR" sz="1200" i="1" dirty="0" smtClean="0"/>
              <a:t> </a:t>
            </a:r>
            <a:r>
              <a:rPr lang="pt-BR" sz="1200" i="1" dirty="0" err="1" smtClean="0"/>
              <a:t>relationship</a:t>
            </a:r>
            <a:r>
              <a:rPr lang="pt-BR" sz="1200" dirty="0" smtClean="0"/>
              <a:t>”. </a:t>
            </a:r>
            <a:r>
              <a:rPr lang="pt-BR" sz="1200" dirty="0" err="1" smtClean="0"/>
              <a:t>Clinical</a:t>
            </a:r>
            <a:r>
              <a:rPr lang="pt-BR" sz="1200" dirty="0" smtClean="0"/>
              <a:t> </a:t>
            </a:r>
            <a:r>
              <a:rPr lang="pt-BR" sz="1200" dirty="0" err="1" smtClean="0"/>
              <a:t>Economics</a:t>
            </a:r>
            <a:r>
              <a:rPr lang="pt-BR" sz="1200" dirty="0" smtClean="0"/>
              <a:t> </a:t>
            </a:r>
            <a:r>
              <a:rPr lang="pt-BR" sz="1200" dirty="0" err="1" smtClean="0"/>
              <a:t>and</a:t>
            </a:r>
            <a:r>
              <a:rPr lang="pt-BR" sz="1200" dirty="0" smtClean="0"/>
              <a:t>  </a:t>
            </a:r>
            <a:r>
              <a:rPr lang="pt-BR" sz="1200" dirty="0" err="1" smtClean="0"/>
              <a:t>Outcames</a:t>
            </a:r>
            <a:r>
              <a:rPr lang="pt-BR" sz="1200" dirty="0" smtClean="0"/>
              <a:t> Research.</a:t>
            </a:r>
            <a:endParaRPr lang="pt-BR" sz="1200" dirty="0"/>
          </a:p>
        </p:txBody>
      </p:sp>
      <p:sp>
        <p:nvSpPr>
          <p:cNvPr id="7" name="Retângulo 6"/>
          <p:cNvSpPr/>
          <p:nvPr/>
        </p:nvSpPr>
        <p:spPr>
          <a:xfrm>
            <a:off x="423082" y="4940488"/>
            <a:ext cx="7915700" cy="2183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
          <p:cNvSpPr txBox="1">
            <a:spLocks/>
          </p:cNvSpPr>
          <p:nvPr/>
        </p:nvSpPr>
        <p:spPr>
          <a:xfrm>
            <a:off x="980498" y="108445"/>
            <a:ext cx="7906327" cy="637309"/>
          </a:xfrm>
          <a:prstGeom prst="rect">
            <a:avLst/>
          </a:prstGeom>
          <a:effectLst>
            <a:outerShdw blurRad="38100" dist="25400" dir="5400000" algn="ctr" rotWithShape="0">
              <a:schemeClr val="bg1">
                <a:alpha val="80000"/>
              </a:schemeClr>
            </a:outerShdw>
          </a:effectLst>
        </p:spPr>
        <p:txBody>
          <a:bodyPr vert="horz" wrap="square" lIns="91440" tIns="45720" rIns="91440" bIns="45720" numCol="1" anchor="ctr" anchorCtr="0" compatLnSpc="1">
            <a:noAutofit/>
          </a:bodyPr>
          <a:lstStyle>
            <a:defPPr>
              <a:defRPr lang="en-US"/>
            </a:defPPr>
            <a:lvl1pPr algn="r" eaLnBrk="0" fontAlgn="base" hangingPunct="0">
              <a:spcBef>
                <a:spcPct val="0"/>
              </a:spcBef>
              <a:spcAft>
                <a:spcPct val="0"/>
              </a:spcAft>
              <a:defRPr sz="2000" b="1">
                <a:solidFill>
                  <a:srgbClr val="546422"/>
                </a:solidFill>
                <a:latin typeface="Times New Roman" panose="02020603050405020304" pitchFamily="18" charset="0"/>
                <a:ea typeface="+mj-ea"/>
                <a:cs typeface="Times New Roman" panose="02020603050405020304" pitchFamily="18" charset="0"/>
              </a:defRPr>
            </a:lvl1pPr>
          </a:lstStyle>
          <a:p>
            <a:r>
              <a:rPr lang="pt-BR" dirty="0"/>
              <a:t>O Paradoxo Tecnológico</a:t>
            </a:r>
          </a:p>
        </p:txBody>
      </p:sp>
      <p:sp>
        <p:nvSpPr>
          <p:cNvPr id="10" name="Espaço Reservado para Número de Slide 4"/>
          <p:cNvSpPr txBox="1">
            <a:spLocks/>
          </p:cNvSpPr>
          <p:nvPr/>
        </p:nvSpPr>
        <p:spPr>
          <a:xfrm>
            <a:off x="6878641" y="6519282"/>
            <a:ext cx="2133600" cy="279545"/>
          </a:xfrm>
          <a:prstGeom prst="rect">
            <a:avLst/>
          </a:prstGeom>
        </p:spPr>
        <p:txBody>
          <a:bodyPr vert="horz" lIns="91440" tIns="45720" rIns="91440" bIns="45720" rtlCol="0" anchor="ctr"/>
          <a:lstStyle>
            <a:defPPr>
              <a:defRPr lang="en-US"/>
            </a:defPPr>
            <a:lvl1pPr marL="0" algn="r" defTabSz="457200" rtl="0" eaLnBrk="1" fontAlgn="auto" latinLnBrk="0" hangingPunct="1">
              <a:spcBef>
                <a:spcPts val="0"/>
              </a:spcBef>
              <a:spcAft>
                <a:spcPts val="0"/>
              </a:spcAft>
              <a:defRPr sz="1200" b="0" kern="1200">
                <a:solidFill>
                  <a:schemeClr val="tx1">
                    <a:lumMod val="75000"/>
                    <a:lumOff val="25000"/>
                  </a:schemeClr>
                </a:solidFill>
                <a:latin typeface="Trebuchet MS"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C5BC6D5-8F22-4451-B6C0-258309E05DDC}" type="slidenum">
              <a:rPr kumimoji="0" lang="en-US" sz="1200" b="0" i="0" u="none" strike="noStrike" kern="1200" cap="none" spc="0" normalizeH="0" baseline="0" noProof="0" smtClean="0">
                <a:ln>
                  <a:noFill/>
                </a:ln>
                <a:solidFill>
                  <a:prstClr val="black">
                    <a:lumMod val="75000"/>
                    <a:lumOff val="25000"/>
                  </a:prstClr>
                </a:solidFill>
                <a:effectLst/>
                <a:uLnTx/>
                <a:uFillTx/>
                <a:latin typeface="Trebuchet MS"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lumMod val="75000"/>
                  <a:lumOff val="2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29268862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27583" y="1115452"/>
            <a:ext cx="6870675" cy="369332"/>
          </a:xfrm>
          <a:prstGeom prst="rect">
            <a:avLst/>
          </a:prstGeom>
          <a:noFill/>
        </p:spPr>
        <p:txBody>
          <a:bodyPr wrap="square">
            <a:spAutoFit/>
          </a:bodyPr>
          <a:lstStyle>
            <a:defPPr>
              <a:defRPr lang="en-US"/>
            </a:defPPr>
            <a:lvl1pPr algn="ctr" fontAlgn="auto">
              <a:spcBef>
                <a:spcPts val="0"/>
              </a:spcBef>
              <a:spcAft>
                <a:spcPts val="0"/>
              </a:spcAft>
              <a:defRPr b="1">
                <a:solidFill>
                  <a:schemeClr val="tx1">
                    <a:lumMod val="65000"/>
                    <a:lumOff val="35000"/>
                  </a:schemeClr>
                </a:solidFill>
              </a:defRPr>
            </a:lvl1pPr>
          </a:lstStyle>
          <a:p>
            <a:r>
              <a:rPr lang="pt-BR" dirty="0" smtClean="0">
                <a:latin typeface="Calibri" pitchFamily="34" charset="0"/>
              </a:rPr>
              <a:t>Como as tecnologias devem ser incorporadas?</a:t>
            </a:r>
            <a:endParaRPr lang="pt-BR" dirty="0">
              <a:latin typeface="Calibri" pitchFamily="34" charset="0"/>
            </a:endParaRPr>
          </a:p>
        </p:txBody>
      </p:sp>
      <p:sp>
        <p:nvSpPr>
          <p:cNvPr id="20" name="Elipse 19"/>
          <p:cNvSpPr/>
          <p:nvPr/>
        </p:nvSpPr>
        <p:spPr>
          <a:xfrm>
            <a:off x="4481806" y="1664928"/>
            <a:ext cx="2232248"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Calibri" pitchFamily="34" charset="0"/>
              </a:rPr>
              <a:t>Tecnologia de mais alto custo e melhor </a:t>
            </a:r>
            <a:r>
              <a:rPr lang="pt-BR" dirty="0" smtClean="0">
                <a:latin typeface="Calibri" pitchFamily="34" charset="0"/>
              </a:rPr>
              <a:t>resultado</a:t>
            </a:r>
            <a:endParaRPr lang="pt-BR" dirty="0">
              <a:latin typeface="Calibri" pitchFamily="34" charset="0"/>
            </a:endParaRPr>
          </a:p>
        </p:txBody>
      </p:sp>
      <p:sp>
        <p:nvSpPr>
          <p:cNvPr id="24" name="Elipse 23"/>
          <p:cNvSpPr/>
          <p:nvPr/>
        </p:nvSpPr>
        <p:spPr>
          <a:xfrm>
            <a:off x="4481806" y="3753160"/>
            <a:ext cx="2232248"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Calibri" pitchFamily="34" charset="0"/>
              </a:rPr>
              <a:t>Tecnologia de mais baixo custo e melhor resultado</a:t>
            </a:r>
          </a:p>
        </p:txBody>
      </p:sp>
      <p:sp>
        <p:nvSpPr>
          <p:cNvPr id="25" name="Elipse 24"/>
          <p:cNvSpPr/>
          <p:nvPr/>
        </p:nvSpPr>
        <p:spPr>
          <a:xfrm>
            <a:off x="1732586" y="3753160"/>
            <a:ext cx="2232248"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Calibri" pitchFamily="34" charset="0"/>
              </a:rPr>
              <a:t>Tecnologia de mais baixo custo e menos eficaz</a:t>
            </a:r>
          </a:p>
        </p:txBody>
      </p:sp>
      <p:sp>
        <p:nvSpPr>
          <p:cNvPr id="26" name="Elipse 25"/>
          <p:cNvSpPr/>
          <p:nvPr/>
        </p:nvSpPr>
        <p:spPr>
          <a:xfrm>
            <a:off x="1732586" y="1664928"/>
            <a:ext cx="2232248"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Calibri" pitchFamily="34" charset="0"/>
              </a:rPr>
              <a:t>Tecnologia de mais alto custo e menos eficaz</a:t>
            </a:r>
          </a:p>
        </p:txBody>
      </p:sp>
      <p:grpSp>
        <p:nvGrpSpPr>
          <p:cNvPr id="23" name="Grupo 22"/>
          <p:cNvGrpSpPr/>
          <p:nvPr/>
        </p:nvGrpSpPr>
        <p:grpSpPr>
          <a:xfrm>
            <a:off x="1648611" y="1386429"/>
            <a:ext cx="6062005" cy="4042354"/>
            <a:chOff x="1648611" y="1782349"/>
            <a:chExt cx="6062005" cy="4042354"/>
          </a:xfrm>
        </p:grpSpPr>
        <p:grpSp>
          <p:nvGrpSpPr>
            <p:cNvPr id="19" name="Grupo 18"/>
            <p:cNvGrpSpPr/>
            <p:nvPr/>
          </p:nvGrpSpPr>
          <p:grpSpPr>
            <a:xfrm>
              <a:off x="1772072" y="1988840"/>
              <a:ext cx="5604912" cy="3744416"/>
              <a:chOff x="1763688" y="2420888"/>
              <a:chExt cx="5133029" cy="3384376"/>
            </a:xfrm>
          </p:grpSpPr>
          <p:cxnSp>
            <p:nvCxnSpPr>
              <p:cNvPr id="13" name="Conector reto 12"/>
              <p:cNvCxnSpPr/>
              <p:nvPr/>
            </p:nvCxnSpPr>
            <p:spPr>
              <a:xfrm>
                <a:off x="3995936" y="2420888"/>
                <a:ext cx="0" cy="3384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flipH="1" flipV="1">
                <a:off x="1763688" y="4077072"/>
                <a:ext cx="5133029" cy="13355"/>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CaixaDeTexto 20"/>
            <p:cNvSpPr txBox="1"/>
            <p:nvPr/>
          </p:nvSpPr>
          <p:spPr>
            <a:xfrm>
              <a:off x="6465665" y="3896869"/>
              <a:ext cx="1244951" cy="307777"/>
            </a:xfrm>
            <a:prstGeom prst="rect">
              <a:avLst/>
            </a:prstGeom>
            <a:noFill/>
          </p:spPr>
          <p:txBody>
            <a:bodyPr wrap="square" rtlCol="0">
              <a:spAutoFit/>
            </a:bodyPr>
            <a:lstStyle/>
            <a:p>
              <a:r>
                <a:rPr lang="pt-BR" sz="1400" dirty="0" smtClean="0">
                  <a:latin typeface="Calibri" pitchFamily="34" charset="0"/>
                </a:rPr>
                <a:t>Efetividade</a:t>
              </a:r>
              <a:endParaRPr lang="pt-BR" sz="1400" dirty="0">
                <a:latin typeface="Calibri" pitchFamily="34" charset="0"/>
              </a:endParaRPr>
            </a:p>
          </p:txBody>
        </p:sp>
        <p:sp>
          <p:nvSpPr>
            <p:cNvPr id="28" name="CaixaDeTexto 27"/>
            <p:cNvSpPr txBox="1"/>
            <p:nvPr/>
          </p:nvSpPr>
          <p:spPr>
            <a:xfrm>
              <a:off x="3549151" y="1782349"/>
              <a:ext cx="648072" cy="307777"/>
            </a:xfrm>
            <a:prstGeom prst="rect">
              <a:avLst/>
            </a:prstGeom>
            <a:noFill/>
          </p:spPr>
          <p:txBody>
            <a:bodyPr wrap="square" rtlCol="0">
              <a:spAutoFit/>
            </a:bodyPr>
            <a:lstStyle/>
            <a:p>
              <a:r>
                <a:rPr lang="pt-BR" sz="1400" dirty="0" smtClean="0">
                  <a:latin typeface="Calibri" pitchFamily="34" charset="0"/>
                </a:rPr>
                <a:t>Custo</a:t>
              </a:r>
              <a:endParaRPr lang="pt-BR" sz="1400" dirty="0">
                <a:latin typeface="Calibri" pitchFamily="34" charset="0"/>
              </a:endParaRPr>
            </a:p>
          </p:txBody>
        </p:sp>
        <p:sp>
          <p:nvSpPr>
            <p:cNvPr id="29" name="CaixaDeTexto 28"/>
            <p:cNvSpPr txBox="1"/>
            <p:nvPr/>
          </p:nvSpPr>
          <p:spPr>
            <a:xfrm>
              <a:off x="6956795" y="3539427"/>
              <a:ext cx="324036" cy="307777"/>
            </a:xfrm>
            <a:prstGeom prst="rect">
              <a:avLst/>
            </a:prstGeom>
            <a:noFill/>
          </p:spPr>
          <p:txBody>
            <a:bodyPr wrap="square" rtlCol="0">
              <a:spAutoFit/>
            </a:bodyPr>
            <a:lstStyle/>
            <a:p>
              <a:r>
                <a:rPr lang="pt-BR" sz="1400" dirty="0" smtClean="0">
                  <a:latin typeface="Calibri" pitchFamily="34" charset="0"/>
                </a:rPr>
                <a:t>+</a:t>
              </a:r>
              <a:endParaRPr lang="pt-BR" sz="1400" dirty="0">
                <a:latin typeface="Calibri" pitchFamily="34" charset="0"/>
              </a:endParaRPr>
            </a:p>
          </p:txBody>
        </p:sp>
        <p:sp>
          <p:nvSpPr>
            <p:cNvPr id="30" name="CaixaDeTexto 29"/>
            <p:cNvSpPr txBox="1"/>
            <p:nvPr/>
          </p:nvSpPr>
          <p:spPr>
            <a:xfrm>
              <a:off x="3959932" y="1906959"/>
              <a:ext cx="324036" cy="307777"/>
            </a:xfrm>
            <a:prstGeom prst="rect">
              <a:avLst/>
            </a:prstGeom>
            <a:noFill/>
          </p:spPr>
          <p:txBody>
            <a:bodyPr wrap="square" rtlCol="0">
              <a:spAutoFit/>
            </a:bodyPr>
            <a:lstStyle/>
            <a:p>
              <a:r>
                <a:rPr lang="pt-BR" sz="1400" dirty="0" smtClean="0">
                  <a:latin typeface="Calibri" pitchFamily="34" charset="0"/>
                </a:rPr>
                <a:t>+</a:t>
              </a:r>
              <a:endParaRPr lang="pt-BR" sz="1400" dirty="0">
                <a:latin typeface="Calibri" pitchFamily="34" charset="0"/>
              </a:endParaRPr>
            </a:p>
          </p:txBody>
        </p:sp>
        <p:sp>
          <p:nvSpPr>
            <p:cNvPr id="31" name="CaixaDeTexto 30"/>
            <p:cNvSpPr txBox="1"/>
            <p:nvPr/>
          </p:nvSpPr>
          <p:spPr>
            <a:xfrm>
              <a:off x="1648611" y="3717032"/>
              <a:ext cx="324036" cy="307777"/>
            </a:xfrm>
            <a:prstGeom prst="rect">
              <a:avLst/>
            </a:prstGeom>
            <a:noFill/>
          </p:spPr>
          <p:txBody>
            <a:bodyPr wrap="square" rtlCol="0">
              <a:spAutoFit/>
            </a:bodyPr>
            <a:lstStyle/>
            <a:p>
              <a:r>
                <a:rPr lang="pt-BR" sz="1400" dirty="0" smtClean="0">
                  <a:latin typeface="Calibri" pitchFamily="34" charset="0"/>
                </a:rPr>
                <a:t>-</a:t>
              </a:r>
              <a:endParaRPr lang="pt-BR" sz="1400" dirty="0">
                <a:latin typeface="Calibri" pitchFamily="34" charset="0"/>
              </a:endParaRPr>
            </a:p>
          </p:txBody>
        </p:sp>
        <p:sp>
          <p:nvSpPr>
            <p:cNvPr id="32" name="CaixaDeTexto 31"/>
            <p:cNvSpPr txBox="1"/>
            <p:nvPr/>
          </p:nvSpPr>
          <p:spPr>
            <a:xfrm>
              <a:off x="4031940" y="5516926"/>
              <a:ext cx="324036" cy="307777"/>
            </a:xfrm>
            <a:prstGeom prst="rect">
              <a:avLst/>
            </a:prstGeom>
            <a:noFill/>
          </p:spPr>
          <p:txBody>
            <a:bodyPr wrap="square" rtlCol="0">
              <a:spAutoFit/>
            </a:bodyPr>
            <a:lstStyle/>
            <a:p>
              <a:r>
                <a:rPr lang="pt-BR" sz="1400" dirty="0" smtClean="0">
                  <a:latin typeface="Calibri" pitchFamily="34" charset="0"/>
                </a:rPr>
                <a:t>-</a:t>
              </a:r>
              <a:endParaRPr lang="pt-BR" sz="1400" dirty="0">
                <a:latin typeface="Calibri" pitchFamily="34" charset="0"/>
              </a:endParaRPr>
            </a:p>
          </p:txBody>
        </p:sp>
      </p:grpSp>
      <p:sp>
        <p:nvSpPr>
          <p:cNvPr id="27" name="CaixaDeTexto 26"/>
          <p:cNvSpPr txBox="1"/>
          <p:nvPr/>
        </p:nvSpPr>
        <p:spPr>
          <a:xfrm>
            <a:off x="7100702" y="4028572"/>
            <a:ext cx="1735257" cy="1200329"/>
          </a:xfrm>
          <a:prstGeom prst="rect">
            <a:avLst/>
          </a:prstGeom>
          <a:noFill/>
        </p:spPr>
        <p:txBody>
          <a:bodyPr wrap="square" rtlCol="0">
            <a:spAutoFit/>
          </a:bodyPr>
          <a:lstStyle/>
          <a:p>
            <a:pPr algn="ctr"/>
            <a:r>
              <a:rPr lang="pt-BR" dirty="0" smtClean="0">
                <a:solidFill>
                  <a:srgbClr val="FF0000"/>
                </a:solidFill>
                <a:latin typeface="Calibri" pitchFamily="34" charset="0"/>
              </a:rPr>
              <a:t>Incorporar Imediatamente</a:t>
            </a:r>
          </a:p>
          <a:p>
            <a:pPr algn="ctr"/>
            <a:r>
              <a:rPr lang="pt-BR" dirty="0" smtClean="0">
                <a:solidFill>
                  <a:srgbClr val="FF0000"/>
                </a:solidFill>
                <a:latin typeface="Calibri" pitchFamily="34" charset="0"/>
              </a:rPr>
              <a:t>Tecnologia dominante</a:t>
            </a:r>
            <a:endParaRPr lang="pt-BR" dirty="0">
              <a:solidFill>
                <a:srgbClr val="FF0000"/>
              </a:solidFill>
              <a:latin typeface="Calibri" pitchFamily="34" charset="0"/>
            </a:endParaRPr>
          </a:p>
        </p:txBody>
      </p:sp>
      <p:sp>
        <p:nvSpPr>
          <p:cNvPr id="33" name="CaixaDeTexto 32"/>
          <p:cNvSpPr txBox="1"/>
          <p:nvPr/>
        </p:nvSpPr>
        <p:spPr>
          <a:xfrm>
            <a:off x="6845643" y="1351230"/>
            <a:ext cx="2088292" cy="1477328"/>
          </a:xfrm>
          <a:prstGeom prst="rect">
            <a:avLst/>
          </a:prstGeom>
          <a:noFill/>
        </p:spPr>
        <p:txBody>
          <a:bodyPr wrap="square" rtlCol="0">
            <a:spAutoFit/>
          </a:bodyPr>
          <a:lstStyle/>
          <a:p>
            <a:pPr algn="ctr"/>
            <a:r>
              <a:rPr lang="pt-BR" i="1" dirty="0" err="1" smtClean="0">
                <a:solidFill>
                  <a:srgbClr val="FF0000"/>
                </a:solidFill>
                <a:latin typeface="Calibri" pitchFamily="34" charset="0"/>
              </a:rPr>
              <a:t>Trade-offs</a:t>
            </a:r>
            <a:r>
              <a:rPr lang="pt-BR" dirty="0" smtClean="0">
                <a:solidFill>
                  <a:srgbClr val="FF0000"/>
                </a:solidFill>
                <a:latin typeface="Calibri" pitchFamily="34" charset="0"/>
              </a:rPr>
              <a:t> -Avaliar custo-efetividade</a:t>
            </a:r>
          </a:p>
          <a:p>
            <a:pPr algn="ctr"/>
            <a:r>
              <a:rPr lang="pt-BR" dirty="0" smtClean="0">
                <a:solidFill>
                  <a:srgbClr val="FF0000"/>
                </a:solidFill>
                <a:latin typeface="Calibri" pitchFamily="34" charset="0"/>
              </a:rPr>
              <a:t>Qual o custo extra por unidade de desfecho extra?</a:t>
            </a:r>
            <a:endParaRPr lang="pt-BR" dirty="0">
              <a:solidFill>
                <a:srgbClr val="FF0000"/>
              </a:solidFill>
              <a:latin typeface="Calibri" pitchFamily="34" charset="0"/>
            </a:endParaRPr>
          </a:p>
        </p:txBody>
      </p:sp>
      <p:sp>
        <p:nvSpPr>
          <p:cNvPr id="34" name="CaixaDeTexto 33"/>
          <p:cNvSpPr txBox="1"/>
          <p:nvPr/>
        </p:nvSpPr>
        <p:spPr>
          <a:xfrm>
            <a:off x="75372" y="3753160"/>
            <a:ext cx="1735257" cy="923330"/>
          </a:xfrm>
          <a:prstGeom prst="rect">
            <a:avLst/>
          </a:prstGeom>
          <a:noFill/>
        </p:spPr>
        <p:txBody>
          <a:bodyPr wrap="square" rtlCol="0">
            <a:spAutoFit/>
          </a:bodyPr>
          <a:lstStyle/>
          <a:p>
            <a:pPr algn="ctr"/>
            <a:r>
              <a:rPr lang="pt-BR" i="1" dirty="0" err="1" smtClean="0">
                <a:solidFill>
                  <a:srgbClr val="FF0000"/>
                </a:solidFill>
                <a:latin typeface="Calibri" pitchFamily="34" charset="0"/>
              </a:rPr>
              <a:t>Trade-offs</a:t>
            </a:r>
            <a:r>
              <a:rPr lang="pt-BR" dirty="0" smtClean="0">
                <a:solidFill>
                  <a:srgbClr val="FF0000"/>
                </a:solidFill>
                <a:latin typeface="Calibri" pitchFamily="34" charset="0"/>
              </a:rPr>
              <a:t> -Avaliar custo-efetividade</a:t>
            </a:r>
            <a:endParaRPr lang="pt-BR" dirty="0">
              <a:solidFill>
                <a:srgbClr val="FF0000"/>
              </a:solidFill>
              <a:latin typeface="Calibri" pitchFamily="34" charset="0"/>
            </a:endParaRPr>
          </a:p>
        </p:txBody>
      </p:sp>
      <p:sp>
        <p:nvSpPr>
          <p:cNvPr id="38" name="CaixaDeTexto 37"/>
          <p:cNvSpPr txBox="1"/>
          <p:nvPr/>
        </p:nvSpPr>
        <p:spPr>
          <a:xfrm>
            <a:off x="127357" y="1672644"/>
            <a:ext cx="1735257" cy="923330"/>
          </a:xfrm>
          <a:prstGeom prst="rect">
            <a:avLst/>
          </a:prstGeom>
          <a:noFill/>
        </p:spPr>
        <p:txBody>
          <a:bodyPr wrap="square" rtlCol="0">
            <a:spAutoFit/>
          </a:bodyPr>
          <a:lstStyle/>
          <a:p>
            <a:pPr algn="ctr"/>
            <a:r>
              <a:rPr lang="pt-BR" dirty="0" smtClean="0">
                <a:solidFill>
                  <a:srgbClr val="FF0000"/>
                </a:solidFill>
                <a:latin typeface="Calibri" pitchFamily="34" charset="0"/>
              </a:rPr>
              <a:t>Não incorpora</a:t>
            </a:r>
          </a:p>
          <a:p>
            <a:pPr algn="ctr"/>
            <a:r>
              <a:rPr lang="pt-BR" dirty="0" smtClean="0">
                <a:solidFill>
                  <a:srgbClr val="FF0000"/>
                </a:solidFill>
                <a:latin typeface="Calibri" pitchFamily="34" charset="0"/>
              </a:rPr>
              <a:t>Tecnologia dominada</a:t>
            </a:r>
            <a:endParaRPr lang="pt-BR" dirty="0">
              <a:solidFill>
                <a:srgbClr val="FF0000"/>
              </a:solidFill>
              <a:latin typeface="Calibri" pitchFamily="34" charset="0"/>
            </a:endParaRPr>
          </a:p>
        </p:txBody>
      </p:sp>
      <p:sp>
        <p:nvSpPr>
          <p:cNvPr id="3" name="CaixaDeTexto 2"/>
          <p:cNvSpPr txBox="1"/>
          <p:nvPr/>
        </p:nvSpPr>
        <p:spPr>
          <a:xfrm>
            <a:off x="113562" y="6144713"/>
            <a:ext cx="8921931" cy="646331"/>
          </a:xfrm>
          <a:prstGeom prst="rect">
            <a:avLst/>
          </a:prstGeom>
          <a:noFill/>
        </p:spPr>
        <p:txBody>
          <a:bodyPr wrap="square" rtlCol="0">
            <a:spAutoFit/>
          </a:bodyPr>
          <a:lstStyle/>
          <a:p>
            <a:pPr algn="ctr"/>
            <a:r>
              <a:rPr lang="pt-BR" sz="1200" dirty="0" smtClean="0"/>
              <a:t>É preciso </a:t>
            </a:r>
            <a:r>
              <a:rPr lang="pt-BR" sz="1200" dirty="0"/>
              <a:t>desenvolver critérios que discriminem/separem as inovações que devem ser adotadas das que </a:t>
            </a:r>
            <a:r>
              <a:rPr lang="pt-BR" sz="1200" dirty="0" smtClean="0"/>
              <a:t>não devem.</a:t>
            </a:r>
          </a:p>
          <a:p>
            <a:pPr algn="ctr"/>
            <a:endParaRPr lang="pt-BR" sz="1200" dirty="0"/>
          </a:p>
        </p:txBody>
      </p:sp>
      <p:sp>
        <p:nvSpPr>
          <p:cNvPr id="35" name="Retângulo 34"/>
          <p:cNvSpPr/>
          <p:nvPr/>
        </p:nvSpPr>
        <p:spPr>
          <a:xfrm>
            <a:off x="148255" y="5604867"/>
            <a:ext cx="8699955" cy="461665"/>
          </a:xfrm>
          <a:prstGeom prst="rect">
            <a:avLst/>
          </a:prstGeom>
        </p:spPr>
        <p:txBody>
          <a:bodyPr wrap="square">
            <a:spAutoFit/>
          </a:bodyPr>
          <a:lstStyle/>
          <a:p>
            <a:pPr algn="ctr"/>
            <a:r>
              <a:rPr lang="pt-BR" sz="1200" dirty="0"/>
              <a:t>As incorporações devem necessariamente estar associadas ao repasse nos preços sob pena de desequilibrar o produto, pois não foi considerada na precificação do produto!</a:t>
            </a:r>
          </a:p>
        </p:txBody>
      </p:sp>
      <p:sp>
        <p:nvSpPr>
          <p:cNvPr id="40" name="Título 1"/>
          <p:cNvSpPr txBox="1">
            <a:spLocks/>
          </p:cNvSpPr>
          <p:nvPr/>
        </p:nvSpPr>
        <p:spPr>
          <a:xfrm>
            <a:off x="980498" y="108445"/>
            <a:ext cx="7906327" cy="637309"/>
          </a:xfrm>
          <a:prstGeom prst="rect">
            <a:avLst/>
          </a:prstGeom>
          <a:effectLst>
            <a:outerShdw blurRad="38100" dist="25400" dir="5400000" algn="ctr" rotWithShape="0">
              <a:schemeClr val="bg1">
                <a:alpha val="80000"/>
              </a:schemeClr>
            </a:outerShdw>
          </a:effectLst>
        </p:spPr>
        <p:txBody>
          <a:bodyPr vert="horz" wrap="square" lIns="91440" tIns="45720" rIns="91440" bIns="45720" numCol="1" anchor="ctr" anchorCtr="0" compatLnSpc="1">
            <a:noAutofit/>
          </a:bodyPr>
          <a:lstStyle>
            <a:defPPr>
              <a:defRPr lang="en-US"/>
            </a:defPPr>
            <a:lvl1pPr algn="r" eaLnBrk="0" fontAlgn="base" hangingPunct="0">
              <a:spcBef>
                <a:spcPct val="0"/>
              </a:spcBef>
              <a:spcAft>
                <a:spcPct val="0"/>
              </a:spcAft>
              <a:defRPr sz="2000" b="1">
                <a:solidFill>
                  <a:srgbClr val="546422"/>
                </a:solidFill>
                <a:latin typeface="Times New Roman" panose="02020603050405020304" pitchFamily="18" charset="0"/>
                <a:ea typeface="+mj-ea"/>
                <a:cs typeface="Times New Roman" panose="02020603050405020304" pitchFamily="18" charset="0"/>
              </a:defRPr>
            </a:lvl1pPr>
          </a:lstStyle>
          <a:p>
            <a:r>
              <a:rPr lang="pt-BR" dirty="0"/>
              <a:t>Avaliação de Tecnologias em Saúde</a:t>
            </a:r>
          </a:p>
        </p:txBody>
      </p:sp>
      <p:sp>
        <p:nvSpPr>
          <p:cNvPr id="41" name="Espaço Reservado para Número de Slide 4"/>
          <p:cNvSpPr txBox="1">
            <a:spLocks/>
          </p:cNvSpPr>
          <p:nvPr/>
        </p:nvSpPr>
        <p:spPr>
          <a:xfrm>
            <a:off x="6878641" y="6519282"/>
            <a:ext cx="2133600" cy="279545"/>
          </a:xfrm>
          <a:prstGeom prst="rect">
            <a:avLst/>
          </a:prstGeom>
        </p:spPr>
        <p:txBody>
          <a:bodyPr vert="horz" lIns="91440" tIns="45720" rIns="91440" bIns="45720" rtlCol="0" anchor="ctr"/>
          <a:lstStyle>
            <a:defPPr>
              <a:defRPr lang="en-US"/>
            </a:defPPr>
            <a:lvl1pPr marL="0" algn="r" defTabSz="457200" rtl="0" eaLnBrk="1" fontAlgn="auto" latinLnBrk="0" hangingPunct="1">
              <a:spcBef>
                <a:spcPts val="0"/>
              </a:spcBef>
              <a:spcAft>
                <a:spcPts val="0"/>
              </a:spcAft>
              <a:defRPr sz="1200" b="0" kern="1200">
                <a:solidFill>
                  <a:schemeClr val="tx1">
                    <a:lumMod val="75000"/>
                    <a:lumOff val="25000"/>
                  </a:schemeClr>
                </a:solidFill>
                <a:latin typeface="Trebuchet MS"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C5BC6D5-8F22-4451-B6C0-258309E05DDC}" type="slidenum">
              <a:rPr kumimoji="0" lang="en-US" sz="1200" b="0" i="0" u="none" strike="noStrike" kern="1200" cap="none" spc="0" normalizeH="0" baseline="0" noProof="0" smtClean="0">
                <a:ln>
                  <a:noFill/>
                </a:ln>
                <a:solidFill>
                  <a:prstClr val="black">
                    <a:lumMod val="75000"/>
                    <a:lumOff val="25000"/>
                  </a:prstClr>
                </a:solidFill>
                <a:effectLst/>
                <a:uLnTx/>
                <a:uFillTx/>
                <a:latin typeface="Trebuchet MS"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lumMod val="75000"/>
                  <a:lumOff val="2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891143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827583" y="1115452"/>
            <a:ext cx="6870675" cy="369332"/>
          </a:xfrm>
          <a:prstGeom prst="rect">
            <a:avLst/>
          </a:prstGeom>
          <a:noFill/>
        </p:spPr>
        <p:txBody>
          <a:bodyPr wrap="square">
            <a:spAutoFit/>
          </a:bodyPr>
          <a:lstStyle>
            <a:defPPr>
              <a:defRPr lang="en-US"/>
            </a:defPPr>
            <a:lvl1pPr algn="ctr" fontAlgn="auto">
              <a:spcBef>
                <a:spcPts val="0"/>
              </a:spcBef>
              <a:spcAft>
                <a:spcPts val="0"/>
              </a:spcAft>
              <a:defRPr b="1">
                <a:solidFill>
                  <a:schemeClr val="tx1">
                    <a:lumMod val="65000"/>
                    <a:lumOff val="35000"/>
                  </a:schemeClr>
                </a:solidFill>
              </a:defRPr>
            </a:lvl1pPr>
          </a:lstStyle>
          <a:p>
            <a:r>
              <a:rPr lang="pt-BR" dirty="0" smtClean="0">
                <a:latin typeface="Calibri" pitchFamily="34" charset="0"/>
              </a:rPr>
              <a:t>Por quê e como institucionalizar as avaliações?</a:t>
            </a:r>
            <a:endParaRPr lang="pt-BR" dirty="0">
              <a:latin typeface="Calibri" pitchFamily="34" charset="0"/>
            </a:endParaRPr>
          </a:p>
        </p:txBody>
      </p:sp>
      <p:sp>
        <p:nvSpPr>
          <p:cNvPr id="7" name="Retângulo de cantos arredondados 6"/>
          <p:cNvSpPr/>
          <p:nvPr/>
        </p:nvSpPr>
        <p:spPr>
          <a:xfrm>
            <a:off x="286603" y="1484785"/>
            <a:ext cx="5036023" cy="38924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smtClean="0">
                <a:latin typeface="Calibri" pitchFamily="34" charset="0"/>
              </a:rPr>
              <a:t>Sistema Atual:</a:t>
            </a:r>
          </a:p>
          <a:p>
            <a:endParaRPr lang="pt-BR" sz="1400" dirty="0" smtClean="0">
              <a:latin typeface="Calibri" pitchFamily="34" charset="0"/>
            </a:endParaRPr>
          </a:p>
          <a:p>
            <a:pPr>
              <a:buFontTx/>
              <a:buChar char="-"/>
            </a:pPr>
            <a:r>
              <a:rPr lang="pt-BR" sz="1400" dirty="0" smtClean="0">
                <a:latin typeface="Calibri" pitchFamily="34" charset="0"/>
              </a:rPr>
              <a:t>CONITEC faz ATS para o SUS: Exigência de comprovação de custo-efetividade, impacto orçamentário, explicitação de interesses do financiamento da pesquisa etc.</a:t>
            </a:r>
          </a:p>
          <a:p>
            <a:pPr>
              <a:buFontTx/>
              <a:buChar char="-"/>
            </a:pPr>
            <a:endParaRPr lang="pt-BR" sz="1400" dirty="0" smtClean="0">
              <a:latin typeface="Calibri" pitchFamily="34" charset="0"/>
            </a:endParaRPr>
          </a:p>
          <a:p>
            <a:pPr>
              <a:buFontTx/>
              <a:buChar char="-"/>
            </a:pPr>
            <a:r>
              <a:rPr lang="pt-BR" sz="1400" dirty="0" smtClean="0">
                <a:latin typeface="Calibri" pitchFamily="34" charset="0"/>
              </a:rPr>
              <a:t>Não existe ATS específica para a Saúde Suplementar. ANS considera parecer do </a:t>
            </a:r>
            <a:r>
              <a:rPr lang="pt-BR" sz="1400" dirty="0" err="1" smtClean="0">
                <a:latin typeface="Calibri" pitchFamily="34" charset="0"/>
              </a:rPr>
              <a:t>Conitec</a:t>
            </a:r>
            <a:r>
              <a:rPr lang="pt-BR" sz="1400" dirty="0" smtClean="0">
                <a:latin typeface="Calibri" pitchFamily="34" charset="0"/>
              </a:rPr>
              <a:t> antes de incorporar. – custo-efetividade com foco no sus.</a:t>
            </a:r>
          </a:p>
          <a:p>
            <a:pPr>
              <a:buFontTx/>
              <a:buChar char="-"/>
            </a:pPr>
            <a:endParaRPr lang="pt-BR" sz="1400" dirty="0" smtClean="0">
              <a:latin typeface="Calibri" pitchFamily="34" charset="0"/>
            </a:endParaRPr>
          </a:p>
          <a:p>
            <a:pPr>
              <a:buFontTx/>
              <a:buChar char="-"/>
            </a:pPr>
            <a:r>
              <a:rPr lang="pt-BR" sz="1400" dirty="0" smtClean="0">
                <a:latin typeface="Calibri" pitchFamily="34" charset="0"/>
              </a:rPr>
              <a:t>Incorporação tecnológica pelo Legislativo, Judiciário e Executivo (ANS) sem observância  aos critérios de custo-efetividade e impacto orçamentário (nos custos  preços dos planos).</a:t>
            </a:r>
          </a:p>
          <a:p>
            <a:pPr>
              <a:buFontTx/>
              <a:buChar char="-"/>
            </a:pPr>
            <a:endParaRPr lang="pt-BR" sz="1400" dirty="0" smtClean="0">
              <a:latin typeface="Calibri" pitchFamily="34" charset="0"/>
            </a:endParaRPr>
          </a:p>
          <a:p>
            <a:pPr>
              <a:buFontTx/>
              <a:buChar char="-"/>
            </a:pPr>
            <a:r>
              <a:rPr lang="pt-BR" sz="1400" dirty="0" smtClean="0">
                <a:latin typeface="Calibri" pitchFamily="34" charset="0"/>
              </a:rPr>
              <a:t> Sem explicitação dos impactos, critérios de escolhas, priorização e custos de oportunidade.</a:t>
            </a:r>
          </a:p>
          <a:p>
            <a:pPr>
              <a:buFontTx/>
              <a:buChar char="-"/>
            </a:pPr>
            <a:endParaRPr lang="pt-BR" sz="1400" dirty="0">
              <a:latin typeface="Calibri" pitchFamily="34" charset="0"/>
            </a:endParaRPr>
          </a:p>
        </p:txBody>
      </p:sp>
      <p:sp>
        <p:nvSpPr>
          <p:cNvPr id="8" name="Retângulo de cantos arredondados 7"/>
          <p:cNvSpPr/>
          <p:nvPr/>
        </p:nvSpPr>
        <p:spPr>
          <a:xfrm>
            <a:off x="6005015" y="2333763"/>
            <a:ext cx="2879678" cy="20608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latin typeface="Calibri" pitchFamily="34" charset="0"/>
              </a:rPr>
              <a:t>Sistema Ideal:</a:t>
            </a:r>
          </a:p>
          <a:p>
            <a:pPr algn="ctr"/>
            <a:r>
              <a:rPr lang="pt-BR" dirty="0" smtClean="0">
                <a:latin typeface="Calibri" pitchFamily="34" charset="0"/>
              </a:rPr>
              <a:t>Institucionalizar ATS para a saúde suplementar</a:t>
            </a:r>
          </a:p>
        </p:txBody>
      </p:sp>
      <p:sp>
        <p:nvSpPr>
          <p:cNvPr id="9" name="Seta para a esquerda e para a direita 8"/>
          <p:cNvSpPr/>
          <p:nvPr/>
        </p:nvSpPr>
        <p:spPr>
          <a:xfrm>
            <a:off x="5377226" y="3248161"/>
            <a:ext cx="477672" cy="2183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Calibri" pitchFamily="34" charset="0"/>
            </a:endParaRPr>
          </a:p>
        </p:txBody>
      </p:sp>
      <p:sp>
        <p:nvSpPr>
          <p:cNvPr id="12" name="CaixaDeTexto 11"/>
          <p:cNvSpPr txBox="1"/>
          <p:nvPr/>
        </p:nvSpPr>
        <p:spPr>
          <a:xfrm>
            <a:off x="0" y="5550691"/>
            <a:ext cx="9144000" cy="954107"/>
          </a:xfrm>
          <a:prstGeom prst="rect">
            <a:avLst/>
          </a:prstGeom>
          <a:noFill/>
        </p:spPr>
        <p:txBody>
          <a:bodyPr wrap="square" rtlCol="0">
            <a:spAutoFit/>
          </a:bodyPr>
          <a:lstStyle/>
          <a:p>
            <a:pPr fontAlgn="auto">
              <a:spcBef>
                <a:spcPts val="0"/>
              </a:spcBef>
              <a:spcAft>
                <a:spcPts val="0"/>
              </a:spcAft>
              <a:buFontTx/>
              <a:buChar char="-"/>
            </a:pPr>
            <a:r>
              <a:rPr lang="pt-BR" sz="1400" dirty="0" smtClean="0">
                <a:solidFill>
                  <a:schemeClr val="tx1">
                    <a:lumMod val="75000"/>
                    <a:lumOff val="25000"/>
                  </a:schemeClr>
                </a:solidFill>
                <a:latin typeface="Calibri" pitchFamily="34" charset="0"/>
              </a:rPr>
              <a:t> Revisão do rol a cada dois anos. Em 2013, foram  incluídos 87 novos itens, ampliadas as indicações para outros 44 itens.  28 cirurgias por videolaparoscopia, tratamento de dores crônicas nas costas por  radiofrequência, nova técnica de radioterapia para tumores de cabeça e pescoço. 37 medicamentos orais para tratamento de câncer para 54 indicações médicas.</a:t>
            </a:r>
            <a:endParaRPr lang="pt-BR" sz="1400" dirty="0">
              <a:solidFill>
                <a:schemeClr val="tx1">
                  <a:lumMod val="75000"/>
                  <a:lumOff val="25000"/>
                </a:schemeClr>
              </a:solidFill>
            </a:endParaRPr>
          </a:p>
        </p:txBody>
      </p:sp>
      <p:sp>
        <p:nvSpPr>
          <p:cNvPr id="14" name="Título 1"/>
          <p:cNvSpPr txBox="1">
            <a:spLocks/>
          </p:cNvSpPr>
          <p:nvPr/>
        </p:nvSpPr>
        <p:spPr>
          <a:xfrm>
            <a:off x="980498" y="108445"/>
            <a:ext cx="7906327" cy="637309"/>
          </a:xfrm>
          <a:prstGeom prst="rect">
            <a:avLst/>
          </a:prstGeom>
          <a:effectLst>
            <a:outerShdw blurRad="38100" dist="25400" dir="5400000" algn="ctr" rotWithShape="0">
              <a:schemeClr val="bg1">
                <a:alpha val="80000"/>
              </a:schemeClr>
            </a:outerShdw>
          </a:effectLst>
        </p:spPr>
        <p:txBody>
          <a:bodyPr vert="horz" wrap="square" lIns="91440" tIns="45720" rIns="91440" bIns="45720" numCol="1" anchor="ctr" anchorCtr="0" compatLnSpc="1">
            <a:noAutofit/>
          </a:bodyPr>
          <a:lstStyle>
            <a:defPPr>
              <a:defRPr lang="en-US"/>
            </a:defPPr>
            <a:lvl1pPr algn="r" eaLnBrk="0" fontAlgn="base" hangingPunct="0">
              <a:spcBef>
                <a:spcPct val="0"/>
              </a:spcBef>
              <a:spcAft>
                <a:spcPct val="0"/>
              </a:spcAft>
              <a:defRPr sz="2000" b="1">
                <a:solidFill>
                  <a:srgbClr val="546422"/>
                </a:solidFill>
                <a:latin typeface="Times New Roman" panose="02020603050405020304" pitchFamily="18" charset="0"/>
                <a:ea typeface="+mj-ea"/>
                <a:cs typeface="Times New Roman" panose="02020603050405020304" pitchFamily="18" charset="0"/>
              </a:defRPr>
            </a:lvl1pPr>
          </a:lstStyle>
          <a:p>
            <a:r>
              <a:rPr lang="pt-BR" dirty="0"/>
              <a:t>Avaliação de Tecnologias em Saúde</a:t>
            </a:r>
          </a:p>
        </p:txBody>
      </p:sp>
      <p:sp>
        <p:nvSpPr>
          <p:cNvPr id="15" name="Espaço Reservado para Número de Slide 4"/>
          <p:cNvSpPr txBox="1">
            <a:spLocks/>
          </p:cNvSpPr>
          <p:nvPr/>
        </p:nvSpPr>
        <p:spPr>
          <a:xfrm>
            <a:off x="6878641" y="6519282"/>
            <a:ext cx="2133600" cy="279545"/>
          </a:xfrm>
          <a:prstGeom prst="rect">
            <a:avLst/>
          </a:prstGeom>
        </p:spPr>
        <p:txBody>
          <a:bodyPr vert="horz" lIns="91440" tIns="45720" rIns="91440" bIns="45720" rtlCol="0" anchor="ctr"/>
          <a:lstStyle>
            <a:defPPr>
              <a:defRPr lang="en-US"/>
            </a:defPPr>
            <a:lvl1pPr marL="0" algn="r" defTabSz="457200" rtl="0" eaLnBrk="1" fontAlgn="auto" latinLnBrk="0" hangingPunct="1">
              <a:spcBef>
                <a:spcPts val="0"/>
              </a:spcBef>
              <a:spcAft>
                <a:spcPts val="0"/>
              </a:spcAft>
              <a:defRPr sz="1200" b="0" kern="1200">
                <a:solidFill>
                  <a:schemeClr val="tx1">
                    <a:lumMod val="75000"/>
                    <a:lumOff val="25000"/>
                  </a:schemeClr>
                </a:solidFill>
                <a:latin typeface="Trebuchet MS"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C5BC6D5-8F22-4451-B6C0-258309E05DDC}" type="slidenum">
              <a:rPr kumimoji="0" lang="en-US" sz="1200" b="0" i="0" u="none" strike="noStrike" kern="1200" cap="none" spc="0" normalizeH="0" baseline="0" noProof="0" smtClean="0">
                <a:ln>
                  <a:noFill/>
                </a:ln>
                <a:solidFill>
                  <a:prstClr val="black">
                    <a:lumMod val="75000"/>
                    <a:lumOff val="25000"/>
                  </a:prstClr>
                </a:solidFill>
                <a:effectLst/>
                <a:uLnTx/>
                <a:uFillTx/>
                <a:latin typeface="Trebuchet MS"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lumMod val="75000"/>
                  <a:lumOff val="2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18801535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897" t="16531" r="27395" b="1897"/>
          <a:stretch/>
        </p:blipFill>
        <p:spPr bwMode="auto">
          <a:xfrm>
            <a:off x="787400" y="895350"/>
            <a:ext cx="3785785" cy="555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521" t="9079" r="28144" b="1897"/>
          <a:stretch/>
        </p:blipFill>
        <p:spPr bwMode="auto">
          <a:xfrm>
            <a:off x="4844458" y="704850"/>
            <a:ext cx="3506845" cy="5806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ixaDeTexto 5"/>
          <p:cNvSpPr txBox="1"/>
          <p:nvPr/>
        </p:nvSpPr>
        <p:spPr>
          <a:xfrm>
            <a:off x="730250" y="6472928"/>
            <a:ext cx="3235437" cy="276999"/>
          </a:xfrm>
          <a:prstGeom prst="rect">
            <a:avLst/>
          </a:prstGeom>
          <a:noFill/>
        </p:spPr>
        <p:txBody>
          <a:bodyPr wrap="none" rtlCol="0">
            <a:spAutoFit/>
          </a:bodyPr>
          <a:lstStyle/>
          <a:p>
            <a:r>
              <a:rPr lang="pt-BR" sz="1200" dirty="0" smtClean="0">
                <a:latin typeface="Calibri" pitchFamily="34" charset="0"/>
              </a:rPr>
              <a:t>Fonte: Jornal da Associação Médica – maio/2008</a:t>
            </a:r>
            <a:endParaRPr lang="pt-BR" sz="1200" dirty="0">
              <a:latin typeface="Calibri" pitchFamily="34" charset="0"/>
            </a:endParaRPr>
          </a:p>
        </p:txBody>
      </p:sp>
      <p:sp>
        <p:nvSpPr>
          <p:cNvPr id="7" name="CaixaDeTexto 6"/>
          <p:cNvSpPr txBox="1"/>
          <p:nvPr/>
        </p:nvSpPr>
        <p:spPr>
          <a:xfrm>
            <a:off x="4835525" y="6491978"/>
            <a:ext cx="2153538" cy="276999"/>
          </a:xfrm>
          <a:prstGeom prst="rect">
            <a:avLst/>
          </a:prstGeom>
          <a:noFill/>
        </p:spPr>
        <p:txBody>
          <a:bodyPr wrap="none" rtlCol="0">
            <a:spAutoFit/>
          </a:bodyPr>
          <a:lstStyle/>
          <a:p>
            <a:r>
              <a:rPr lang="pt-BR" sz="1200" dirty="0" smtClean="0">
                <a:latin typeface="Calibri" pitchFamily="34" charset="0"/>
              </a:rPr>
              <a:t>Fonte: Zero Hora– janeiro/2015</a:t>
            </a:r>
            <a:endParaRPr lang="pt-BR" sz="1200" dirty="0">
              <a:latin typeface="Calibri" pitchFamily="34" charset="0"/>
            </a:endParaRPr>
          </a:p>
        </p:txBody>
      </p:sp>
      <p:sp>
        <p:nvSpPr>
          <p:cNvPr id="8" name="Título 1"/>
          <p:cNvSpPr txBox="1">
            <a:spLocks/>
          </p:cNvSpPr>
          <p:nvPr/>
        </p:nvSpPr>
        <p:spPr>
          <a:xfrm>
            <a:off x="980498" y="108445"/>
            <a:ext cx="7906327" cy="637309"/>
          </a:xfrm>
          <a:prstGeom prst="rect">
            <a:avLst/>
          </a:prstGeom>
          <a:effectLst>
            <a:outerShdw blurRad="38100" dist="25400" dir="5400000" algn="ctr" rotWithShape="0">
              <a:schemeClr val="bg1">
                <a:alpha val="80000"/>
              </a:schemeClr>
            </a:outerShdw>
          </a:effectLst>
        </p:spPr>
        <p:txBody>
          <a:bodyPr vert="horz" wrap="square" lIns="91440" tIns="45720" rIns="91440" bIns="45720" numCol="1" anchor="ctr" anchorCtr="0" compatLnSpc="1">
            <a:noAutofit/>
          </a:bodyPr>
          <a:lstStyle>
            <a:defPPr>
              <a:defRPr lang="en-US"/>
            </a:defPPr>
            <a:lvl1pPr algn="r" eaLnBrk="0" fontAlgn="base" hangingPunct="0">
              <a:spcBef>
                <a:spcPct val="0"/>
              </a:spcBef>
              <a:spcAft>
                <a:spcPct val="0"/>
              </a:spcAft>
              <a:defRPr sz="2000" b="1">
                <a:solidFill>
                  <a:srgbClr val="546422"/>
                </a:solidFill>
                <a:latin typeface="Times New Roman" panose="02020603050405020304" pitchFamily="18" charset="0"/>
                <a:ea typeface="+mj-ea"/>
                <a:cs typeface="Times New Roman" panose="02020603050405020304" pitchFamily="18" charset="0"/>
              </a:defRPr>
            </a:lvl1pPr>
          </a:lstStyle>
          <a:p>
            <a:r>
              <a:rPr lang="pt-BR" dirty="0"/>
              <a:t>A Máfia das Próteses</a:t>
            </a:r>
          </a:p>
        </p:txBody>
      </p:sp>
      <p:sp>
        <p:nvSpPr>
          <p:cNvPr id="9" name="Espaço Reservado para Número de Slide 4"/>
          <p:cNvSpPr txBox="1">
            <a:spLocks/>
          </p:cNvSpPr>
          <p:nvPr/>
        </p:nvSpPr>
        <p:spPr>
          <a:xfrm>
            <a:off x="6878641" y="6519282"/>
            <a:ext cx="2133600" cy="279545"/>
          </a:xfrm>
          <a:prstGeom prst="rect">
            <a:avLst/>
          </a:prstGeom>
        </p:spPr>
        <p:txBody>
          <a:bodyPr vert="horz" lIns="91440" tIns="45720" rIns="91440" bIns="45720" rtlCol="0" anchor="ctr"/>
          <a:lstStyle>
            <a:defPPr>
              <a:defRPr lang="en-US"/>
            </a:defPPr>
            <a:lvl1pPr marL="0" algn="r" defTabSz="457200" rtl="0" eaLnBrk="1" fontAlgn="auto" latinLnBrk="0" hangingPunct="1">
              <a:spcBef>
                <a:spcPts val="0"/>
              </a:spcBef>
              <a:spcAft>
                <a:spcPts val="0"/>
              </a:spcAft>
              <a:defRPr sz="1200" b="0" kern="1200">
                <a:solidFill>
                  <a:schemeClr val="tx1">
                    <a:lumMod val="75000"/>
                    <a:lumOff val="25000"/>
                  </a:schemeClr>
                </a:solidFill>
                <a:latin typeface="Trebuchet MS"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C5BC6D5-8F22-4451-B6C0-258309E05DDC}" type="slidenum">
              <a:rPr kumimoji="0" lang="en-US" sz="1200" b="0" i="0" u="none" strike="noStrike" kern="1200" cap="none" spc="0" normalizeH="0" baseline="0" noProof="0" smtClean="0">
                <a:ln>
                  <a:noFill/>
                </a:ln>
                <a:solidFill>
                  <a:prstClr val="black">
                    <a:lumMod val="75000"/>
                    <a:lumOff val="25000"/>
                  </a:prstClr>
                </a:solidFill>
                <a:effectLst/>
                <a:uLnTx/>
                <a:uFillTx/>
                <a:latin typeface="Trebuchet MS"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lumMod val="75000"/>
                  <a:lumOff val="2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3510388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800099" y="871835"/>
            <a:ext cx="7667625" cy="1200329"/>
          </a:xfrm>
          <a:prstGeom prst="rect">
            <a:avLst/>
          </a:prstGeom>
        </p:spPr>
        <p:txBody>
          <a:bodyPr wrap="square">
            <a:spAutoFit/>
          </a:bodyPr>
          <a:lstStyle/>
          <a:p>
            <a:r>
              <a:rPr lang="pt-BR" dirty="0" smtClean="0">
                <a:latin typeface="Calibri" pitchFamily="34" charset="0"/>
              </a:rPr>
              <a:t>Pesquisa PinnacleCare</a:t>
            </a:r>
            <a:r>
              <a:rPr lang="pt-BR" dirty="0">
                <a:latin typeface="Calibri" pitchFamily="34" charset="0"/>
              </a:rPr>
              <a:t> - </a:t>
            </a:r>
            <a:r>
              <a:rPr lang="pt-BR" dirty="0" smtClean="0">
                <a:latin typeface="Calibri" pitchFamily="34" charset="0"/>
              </a:rPr>
              <a:t>1.000 </a:t>
            </a:r>
            <a:r>
              <a:rPr lang="pt-BR" dirty="0">
                <a:latin typeface="Calibri" pitchFamily="34" charset="0"/>
              </a:rPr>
              <a:t>casos </a:t>
            </a:r>
            <a:r>
              <a:rPr lang="pt-BR" dirty="0" smtClean="0">
                <a:latin typeface="Calibri" pitchFamily="34" charset="0"/>
              </a:rPr>
              <a:t>pesquisados ao </a:t>
            </a:r>
            <a:r>
              <a:rPr lang="pt-BR" dirty="0">
                <a:latin typeface="Calibri" pitchFamily="34" charset="0"/>
              </a:rPr>
              <a:t>longo </a:t>
            </a:r>
            <a:r>
              <a:rPr lang="pt-BR" dirty="0" smtClean="0">
                <a:latin typeface="Calibri" pitchFamily="34" charset="0"/>
              </a:rPr>
              <a:t>de </a:t>
            </a:r>
            <a:r>
              <a:rPr lang="pt-BR" dirty="0">
                <a:latin typeface="Calibri" pitchFamily="34" charset="0"/>
              </a:rPr>
              <a:t>três </a:t>
            </a:r>
            <a:r>
              <a:rPr lang="pt-BR" dirty="0" smtClean="0">
                <a:latin typeface="Calibri" pitchFamily="34" charset="0"/>
              </a:rPr>
              <a:t>anos.</a:t>
            </a:r>
          </a:p>
          <a:p>
            <a:endParaRPr lang="pt-BR" dirty="0" smtClean="0">
              <a:latin typeface="Calibri" pitchFamily="34" charset="0"/>
            </a:endParaRPr>
          </a:p>
          <a:p>
            <a:r>
              <a:rPr lang="pt-BR" dirty="0" smtClean="0">
                <a:latin typeface="Calibri" pitchFamily="34" charset="0"/>
              </a:rPr>
              <a:t>76,9% das </a:t>
            </a:r>
            <a:r>
              <a:rPr lang="pt-BR" dirty="0">
                <a:latin typeface="Calibri" pitchFamily="34" charset="0"/>
              </a:rPr>
              <a:t>intervenções médicas </a:t>
            </a:r>
            <a:r>
              <a:rPr lang="pt-BR" dirty="0" smtClean="0">
                <a:latin typeface="Calibri" pitchFamily="34" charset="0"/>
              </a:rPr>
              <a:t>tiveram mudanças </a:t>
            </a:r>
            <a:r>
              <a:rPr lang="pt-BR" dirty="0">
                <a:latin typeface="Calibri" pitchFamily="34" charset="0"/>
              </a:rPr>
              <a:t>no diagnóstico, tratamento </a:t>
            </a:r>
            <a:r>
              <a:rPr lang="pt-BR" dirty="0" smtClean="0">
                <a:latin typeface="Calibri" pitchFamily="34" charset="0"/>
              </a:rPr>
              <a:t>,especialista</a:t>
            </a:r>
            <a:r>
              <a:rPr lang="pt-BR" dirty="0">
                <a:latin typeface="Calibri" pitchFamily="34" charset="0"/>
              </a:rPr>
              <a:t> </a:t>
            </a:r>
            <a:r>
              <a:rPr lang="pt-BR" dirty="0" smtClean="0">
                <a:latin typeface="Calibri" pitchFamily="34" charset="0"/>
              </a:rPr>
              <a:t>e realização de exames desnecessários</a:t>
            </a:r>
            <a:endParaRPr lang="pt-BR" dirty="0">
              <a:latin typeface="Calibri" pitchFamily="34" charset="0"/>
            </a:endParaRPr>
          </a:p>
        </p:txBody>
      </p:sp>
      <p:sp>
        <p:nvSpPr>
          <p:cNvPr id="4" name="Retângulo 3"/>
          <p:cNvSpPr/>
          <p:nvPr/>
        </p:nvSpPr>
        <p:spPr>
          <a:xfrm>
            <a:off x="0" y="6592669"/>
            <a:ext cx="9144000" cy="246221"/>
          </a:xfrm>
          <a:prstGeom prst="rect">
            <a:avLst/>
          </a:prstGeom>
        </p:spPr>
        <p:txBody>
          <a:bodyPr wrap="square">
            <a:spAutoFit/>
          </a:bodyPr>
          <a:lstStyle/>
          <a:p>
            <a:r>
              <a:rPr lang="pt-BR" sz="1000" dirty="0"/>
              <a:t>http://www.pinnaclecare.com/second-look-can-save-your-life/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4" y="2210455"/>
            <a:ext cx="882015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ítulo 1"/>
          <p:cNvSpPr txBox="1">
            <a:spLocks/>
          </p:cNvSpPr>
          <p:nvPr/>
        </p:nvSpPr>
        <p:spPr>
          <a:xfrm>
            <a:off x="980498" y="108445"/>
            <a:ext cx="7906327" cy="637309"/>
          </a:xfrm>
          <a:prstGeom prst="rect">
            <a:avLst/>
          </a:prstGeom>
          <a:effectLst>
            <a:outerShdw blurRad="38100" dist="25400" dir="5400000" algn="ctr" rotWithShape="0">
              <a:schemeClr val="bg1">
                <a:alpha val="80000"/>
              </a:schemeClr>
            </a:outerShdw>
          </a:effectLst>
        </p:spPr>
        <p:txBody>
          <a:bodyPr vert="horz" wrap="square" lIns="91440" tIns="45720" rIns="91440" bIns="45720" numCol="1" anchor="ctr" anchorCtr="0" compatLnSpc="1">
            <a:noAutofit/>
          </a:bodyPr>
          <a:lstStyle>
            <a:defPPr>
              <a:defRPr lang="en-US"/>
            </a:defPPr>
            <a:lvl1pPr algn="r" eaLnBrk="0" fontAlgn="base" hangingPunct="0">
              <a:spcBef>
                <a:spcPct val="0"/>
              </a:spcBef>
              <a:spcAft>
                <a:spcPct val="0"/>
              </a:spcAft>
              <a:defRPr sz="2000" b="1">
                <a:solidFill>
                  <a:srgbClr val="546422"/>
                </a:solidFill>
                <a:latin typeface="Times New Roman" panose="02020603050405020304" pitchFamily="18" charset="0"/>
                <a:ea typeface="+mj-ea"/>
                <a:cs typeface="Times New Roman" panose="02020603050405020304" pitchFamily="18" charset="0"/>
              </a:defRPr>
            </a:lvl1pPr>
          </a:lstStyle>
          <a:p>
            <a:r>
              <a:rPr lang="pt-BR" dirty="0"/>
              <a:t>Segunda opinião</a:t>
            </a:r>
          </a:p>
        </p:txBody>
      </p:sp>
      <p:sp>
        <p:nvSpPr>
          <p:cNvPr id="9" name="Espaço Reservado para Número de Slide 4"/>
          <p:cNvSpPr txBox="1">
            <a:spLocks/>
          </p:cNvSpPr>
          <p:nvPr/>
        </p:nvSpPr>
        <p:spPr>
          <a:xfrm>
            <a:off x="6878641" y="6519282"/>
            <a:ext cx="2133600" cy="279545"/>
          </a:xfrm>
          <a:prstGeom prst="rect">
            <a:avLst/>
          </a:prstGeom>
        </p:spPr>
        <p:txBody>
          <a:bodyPr vert="horz" lIns="91440" tIns="45720" rIns="91440" bIns="45720" rtlCol="0" anchor="ctr"/>
          <a:lstStyle>
            <a:defPPr>
              <a:defRPr lang="en-US"/>
            </a:defPPr>
            <a:lvl1pPr marL="0" algn="r" defTabSz="457200" rtl="0" eaLnBrk="1" fontAlgn="auto" latinLnBrk="0" hangingPunct="1">
              <a:spcBef>
                <a:spcPts val="0"/>
              </a:spcBef>
              <a:spcAft>
                <a:spcPts val="0"/>
              </a:spcAft>
              <a:defRPr sz="1200" b="0" kern="1200">
                <a:solidFill>
                  <a:schemeClr val="tx1">
                    <a:lumMod val="75000"/>
                    <a:lumOff val="25000"/>
                  </a:schemeClr>
                </a:solidFill>
                <a:latin typeface="Trebuchet MS"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C5BC6D5-8F22-4451-B6C0-258309E05DDC}" type="slidenum">
              <a:rPr kumimoji="0" lang="en-US" sz="1200" b="0" i="0" u="none" strike="noStrike" kern="1200" cap="none" spc="0" normalizeH="0" baseline="0" noProof="0" smtClean="0">
                <a:ln>
                  <a:noFill/>
                </a:ln>
                <a:solidFill>
                  <a:prstClr val="black">
                    <a:lumMod val="75000"/>
                    <a:lumOff val="25000"/>
                  </a:prstClr>
                </a:solidFill>
                <a:effectLst/>
                <a:uLnTx/>
                <a:uFillTx/>
                <a:latin typeface="Trebuchet MS"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lumMod val="75000"/>
                  <a:lumOff val="2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9962895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2EAC91A3-C150-4322-9614-DFECE591B6DD}" type="slidenum">
              <a:rPr lang="en-US" smtClean="0"/>
              <a:pPr>
                <a:defRPr/>
              </a:pPr>
              <a:t>28</a:t>
            </a:fld>
            <a:endParaRPr lang="en-US" dirty="0"/>
          </a:p>
        </p:txBody>
      </p:sp>
      <p:graphicFrame>
        <p:nvGraphicFramePr>
          <p:cNvPr id="4" name="Tabela 3"/>
          <p:cNvGraphicFramePr>
            <a:graphicFrameLocks noGrp="1"/>
          </p:cNvGraphicFramePr>
          <p:nvPr>
            <p:extLst>
              <p:ext uri="{D42A27DB-BD31-4B8C-83A1-F6EECF244321}">
                <p14:modId xmlns:p14="http://schemas.microsoft.com/office/powerpoint/2010/main" val="394174048"/>
              </p:ext>
            </p:extLst>
          </p:nvPr>
        </p:nvGraphicFramePr>
        <p:xfrm>
          <a:off x="400050" y="5241925"/>
          <a:ext cx="8393782" cy="1104900"/>
        </p:xfrm>
        <a:graphic>
          <a:graphicData uri="http://schemas.openxmlformats.org/drawingml/2006/table">
            <a:tbl>
              <a:tblPr firstRow="1" firstCol="1" bandRow="1">
                <a:tableStyleId>{5C22544A-7EE6-4342-B048-85BDC9FD1C3A}</a:tableStyleId>
              </a:tblPr>
              <a:tblGrid>
                <a:gridCol w="8393782"/>
              </a:tblGrid>
              <a:tr h="0">
                <a:tc>
                  <a:txBody>
                    <a:bodyPr/>
                    <a:lstStyle/>
                    <a:p>
                      <a:pPr>
                        <a:spcAft>
                          <a:spcPts val="1200"/>
                        </a:spcAft>
                      </a:pPr>
                      <a:r>
                        <a:rPr lang="en-US" sz="1200" b="0" dirty="0">
                          <a:solidFill>
                            <a:sysClr val="windowText" lastClr="000000"/>
                          </a:solidFill>
                          <a:effectLst/>
                          <a:latin typeface="Calibri" panose="020F0502020204030204" pitchFamily="34" charset="0"/>
                        </a:rPr>
                        <a:t>The Z axis from the tri-dimensional coordinate system on the previous page is known as the pyramid of evidence in the study design area.</a:t>
                      </a:r>
                      <a:endParaRPr lang="pt-BR" sz="1100" b="0" dirty="0">
                        <a:solidFill>
                          <a:sysClr val="windowText" lastClr="000000"/>
                        </a:solidFill>
                        <a:effectLst/>
                        <a:latin typeface="Calibri" panose="020F0502020204030204" pitchFamily="34" charset="0"/>
                      </a:endParaRPr>
                    </a:p>
                    <a:p>
                      <a:pPr marL="342900" lvl="0" indent="-342900">
                        <a:spcAft>
                          <a:spcPts val="0"/>
                        </a:spcAft>
                        <a:buSzPts val="1000"/>
                        <a:buFont typeface="Symbol"/>
                        <a:buChar char=""/>
                        <a:tabLst>
                          <a:tab pos="457200" algn="l"/>
                        </a:tabLst>
                      </a:pPr>
                      <a:r>
                        <a:rPr lang="en-US" sz="1200" b="0" dirty="0">
                          <a:solidFill>
                            <a:sysClr val="windowText" lastClr="000000"/>
                          </a:solidFill>
                          <a:effectLst/>
                          <a:latin typeface="Calibri" panose="020F0502020204030204" pitchFamily="34" charset="0"/>
                        </a:rPr>
                        <a:t>The base of the pyramid is made up of descriptive information from editorials, opinions, and reports.</a:t>
                      </a:r>
                      <a:endParaRPr lang="pt-BR" sz="1100" b="0" dirty="0">
                        <a:solidFill>
                          <a:sysClr val="windowText" lastClr="000000"/>
                        </a:solidFill>
                        <a:effectLst/>
                        <a:latin typeface="Calibri" panose="020F0502020204030204" pitchFamily="34" charset="0"/>
                      </a:endParaRPr>
                    </a:p>
                    <a:p>
                      <a:pPr marL="342900" lvl="0" indent="-342900">
                        <a:spcAft>
                          <a:spcPts val="0"/>
                        </a:spcAft>
                        <a:buSzPts val="1000"/>
                        <a:buFont typeface="Symbol"/>
                        <a:buChar char=""/>
                        <a:tabLst>
                          <a:tab pos="457200" algn="l"/>
                        </a:tabLst>
                      </a:pPr>
                      <a:r>
                        <a:rPr lang="en-US" sz="1200" b="0" dirty="0">
                          <a:solidFill>
                            <a:sysClr val="windowText" lastClr="000000"/>
                          </a:solidFill>
                          <a:effectLst/>
                          <a:latin typeface="Calibri" panose="020F0502020204030204" pitchFamily="34" charset="0"/>
                        </a:rPr>
                        <a:t>The second level of the pyramid, the analytical level, is made of specialized analysis such as epidemiological studies.  </a:t>
                      </a:r>
                      <a:endParaRPr lang="pt-BR" sz="1100" b="0" dirty="0">
                        <a:solidFill>
                          <a:sysClr val="windowText" lastClr="000000"/>
                        </a:solidFill>
                        <a:effectLst/>
                        <a:latin typeface="Calibri" panose="020F0502020204030204" pitchFamily="34" charset="0"/>
                      </a:endParaRPr>
                    </a:p>
                    <a:p>
                      <a:pPr marL="342900" lvl="0" indent="-342900">
                        <a:spcAft>
                          <a:spcPts val="0"/>
                        </a:spcAft>
                        <a:buSzPts val="1000"/>
                        <a:buFont typeface="Symbol"/>
                        <a:buChar char=""/>
                        <a:tabLst>
                          <a:tab pos="457200" algn="l"/>
                        </a:tabLst>
                      </a:pPr>
                      <a:r>
                        <a:rPr lang="en-US" sz="1200" b="0" dirty="0">
                          <a:solidFill>
                            <a:sysClr val="windowText" lastClr="000000"/>
                          </a:solidFill>
                          <a:effectLst/>
                          <a:latin typeface="Calibri" panose="020F0502020204030204" pitchFamily="34" charset="0"/>
                        </a:rPr>
                        <a:t>The third level of analysis, the predictive assessment level is made of systematic reviews and meta-analysis.</a:t>
                      </a:r>
                      <a:endParaRPr lang="pt-BR" sz="1100" b="0" dirty="0">
                        <a:solidFill>
                          <a:sysClr val="windowText" lastClr="000000"/>
                        </a:solidFill>
                        <a:effectLst/>
                        <a:latin typeface="Calibri" panose="020F0502020204030204" pitchFamily="34" charset="0"/>
                        <a:ea typeface="Calibri"/>
                        <a:cs typeface="Times New Roman"/>
                      </a:endParaRPr>
                    </a:p>
                  </a:txBody>
                  <a:tcPr marL="19050" marR="19050" marT="19050" marB="19050">
                    <a:noFill/>
                  </a:tcPr>
                </a:tc>
              </a:tr>
            </a:tbl>
          </a:graphicData>
        </a:graphic>
      </p:graphicFrame>
      <p:sp>
        <p:nvSpPr>
          <p:cNvPr id="5" name="Rectangle 2"/>
          <p:cNvSpPr>
            <a:spLocks noChangeArrowheads="1"/>
          </p:cNvSpPr>
          <p:nvPr/>
        </p:nvSpPr>
        <p:spPr bwMode="auto">
          <a:xfrm>
            <a:off x="3022171" y="4198897"/>
            <a:ext cx="29091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a:t>
            </a:r>
            <a:r>
              <a:rPr kumimoji="0" lang="pt-BR" altLang="pt-BR" sz="12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Pyramid</a:t>
            </a:r>
            <a:r>
              <a:rPr kumimoji="0" lang="pt-BR" altLang="pt-B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pt-BR" altLang="pt-BR" sz="12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of</a:t>
            </a:r>
            <a:r>
              <a:rPr kumimoji="0" lang="pt-BR" altLang="pt-B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pt-BR" altLang="pt-BR" sz="12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Evidence</a:t>
            </a:r>
            <a:r>
              <a:rPr kumimoji="0" lang="pt-BR" altLang="pt-B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a:t>
            </a:r>
            <a:r>
              <a:rPr kumimoji="0" lang="pt-BR" altLang="pt-BR" sz="12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Study</a:t>
            </a:r>
            <a:r>
              <a:rPr kumimoji="0" lang="pt-BR" altLang="pt-B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Design</a:t>
            </a:r>
            <a:endParaRPr kumimoji="0" lang="pt-BR" alt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946150" y="3451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CaixaDeTexto 2"/>
          <p:cNvSpPr txBox="1"/>
          <p:nvPr/>
        </p:nvSpPr>
        <p:spPr>
          <a:xfrm>
            <a:off x="2661278" y="381000"/>
            <a:ext cx="4128053" cy="369332"/>
          </a:xfrm>
          <a:prstGeom prst="rect">
            <a:avLst/>
          </a:prstGeom>
          <a:noFill/>
        </p:spPr>
        <p:txBody>
          <a:bodyPr wrap="none" rtlCol="0">
            <a:spAutoFit/>
          </a:bodyPr>
          <a:lstStyle/>
          <a:p>
            <a:r>
              <a:rPr lang="pt-BR" dirty="0" smtClean="0"/>
              <a:t>Pirâmide de Evidências Científicas</a:t>
            </a:r>
            <a:endParaRPr lang="pt-BR" dirty="0"/>
          </a:p>
        </p:txBody>
      </p:sp>
      <p:pic>
        <p:nvPicPr>
          <p:cNvPr id="8" name="Imagem 2" descr="Evidence-Based Medicine "/>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552700" y="879474"/>
            <a:ext cx="3682142" cy="3079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5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2EAC91A3-C150-4322-9614-DFECE591B6DD}" type="slidenum">
              <a:rPr lang="en-US" smtClean="0"/>
              <a:pPr>
                <a:defRPr/>
              </a:pPr>
              <a:t>29</a:t>
            </a:fld>
            <a:endParaRPr lang="en-US" dirty="0"/>
          </a:p>
        </p:txBody>
      </p:sp>
      <p:sp>
        <p:nvSpPr>
          <p:cNvPr id="4" name="Retângulo 3"/>
          <p:cNvSpPr/>
          <p:nvPr/>
        </p:nvSpPr>
        <p:spPr>
          <a:xfrm>
            <a:off x="308758" y="2786674"/>
            <a:ext cx="8146473" cy="707886"/>
          </a:xfrm>
          <a:prstGeom prst="rect">
            <a:avLst/>
          </a:prstGeom>
          <a:effectLst>
            <a:outerShdw blurRad="38100" dist="25400" dir="5400000" algn="ctr" rotWithShape="0">
              <a:schemeClr val="bg1">
                <a:alpha val="80000"/>
              </a:schemeClr>
            </a:outerShdw>
          </a:effectLst>
        </p:spPr>
        <p:txBody>
          <a:bodyPr vert="horz" wrap="square" lIns="91440" tIns="45720" rIns="91440" bIns="45720" numCol="1" anchor="ctr" anchorCtr="0" compatLnSpc="1">
            <a:noAutofit/>
          </a:bodyPr>
          <a:lstStyle/>
          <a:p>
            <a:pPr algn="ctr" eaLnBrk="0" fontAlgn="base" hangingPunct="0">
              <a:spcBef>
                <a:spcPct val="0"/>
              </a:spcBef>
              <a:spcAft>
                <a:spcPct val="0"/>
              </a:spcAft>
            </a:pPr>
            <a:r>
              <a:rPr lang="pt-BR" sz="2800" b="1" dirty="0" smtClean="0">
                <a:solidFill>
                  <a:srgbClr val="546422"/>
                </a:solidFill>
                <a:latin typeface="Times New Roman" panose="02020603050405020304" pitchFamily="18" charset="0"/>
                <a:ea typeface="+mj-ea"/>
                <a:cs typeface="Times New Roman" panose="02020603050405020304" pitchFamily="18" charset="0"/>
              </a:rPr>
              <a:t>Tópicos Especiais</a:t>
            </a:r>
          </a:p>
          <a:p>
            <a:pPr algn="ctr" eaLnBrk="0" fontAlgn="base" hangingPunct="0">
              <a:spcBef>
                <a:spcPct val="0"/>
              </a:spcBef>
              <a:spcAft>
                <a:spcPct val="0"/>
              </a:spcAft>
            </a:pPr>
            <a:endParaRPr lang="pt-BR" sz="2800" b="1" dirty="0" smtClean="0">
              <a:solidFill>
                <a:srgbClr val="546422"/>
              </a:solidFill>
              <a:latin typeface="Times New Roman" panose="02020603050405020304" pitchFamily="18" charset="0"/>
              <a:ea typeface="+mj-ea"/>
              <a:cs typeface="Times New Roman" panose="02020603050405020304" pitchFamily="18" charset="0"/>
            </a:endParaRPr>
          </a:p>
          <a:p>
            <a:pPr algn="ctr" eaLnBrk="0" fontAlgn="base" hangingPunct="0">
              <a:spcBef>
                <a:spcPct val="0"/>
              </a:spcBef>
              <a:spcAft>
                <a:spcPct val="0"/>
              </a:spcAft>
            </a:pPr>
            <a:r>
              <a:rPr lang="pt-BR" sz="2000" b="1" dirty="0" smtClean="0">
                <a:solidFill>
                  <a:srgbClr val="546422"/>
                </a:solidFill>
                <a:latin typeface="Times New Roman" panose="02020603050405020304" pitchFamily="18" charset="0"/>
                <a:ea typeface="+mj-ea"/>
                <a:cs typeface="Times New Roman" panose="02020603050405020304" pitchFamily="18" charset="0"/>
              </a:rPr>
              <a:t>Precificação e Reajustes</a:t>
            </a:r>
            <a:endParaRPr lang="pt-BR" sz="2000" b="1" dirty="0">
              <a:solidFill>
                <a:srgbClr val="546422"/>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284776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648354" y="185737"/>
            <a:ext cx="8229600" cy="561975"/>
          </a:xfrm>
          <a:prstGeom prst="rect">
            <a:avLst/>
          </a:prstGeom>
          <a:effectLst>
            <a:outerShdw blurRad="38100" dist="25400" dir="5400000" algn="ctr" rotWithShape="0">
              <a:schemeClr val="bg1">
                <a:alpha val="80000"/>
              </a:schemeClr>
            </a:outerShdw>
            <a:reflection blurRad="6350" stA="52000" endA="300" endPos="35000" dir="5400000" sy="-100000" algn="bl" rotWithShape="0"/>
          </a:effectLst>
        </p:spPr>
        <p:txBody>
          <a:bodyPr vert="horz" wrap="square" lIns="91440" tIns="45720" rIns="91440" bIns="45720" numCol="1" anchor="ctr" anchorCtr="0" compatLnSpc="1">
            <a:noAutofit/>
          </a:bodyPr>
          <a:lstStyle>
            <a:lvl1pPr algn="r" eaLnBrk="0" fontAlgn="base" hangingPunct="0">
              <a:spcBef>
                <a:spcPct val="0"/>
              </a:spcBef>
              <a:spcAft>
                <a:spcPct val="0"/>
              </a:spcAft>
              <a:defRPr lang="en-US" sz="3200" b="1" cap="none" spc="0">
                <a:ln>
                  <a:noFill/>
                </a:ln>
                <a:solidFill>
                  <a:schemeClr val="accent4">
                    <a:lumMod val="75000"/>
                  </a:schemeClr>
                </a:solidFill>
                <a:effectLst/>
                <a:latin typeface="Times New Roman" panose="02020603050405020304" pitchFamily="18" charset="0"/>
                <a:ea typeface="+mj-ea"/>
                <a:cs typeface="Times New Roman" panose="02020603050405020304" pitchFamily="18" charset="0"/>
              </a:defRPr>
            </a:lvl1pPr>
            <a:lvl2pPr algn="ctr" eaLnBrk="0" fontAlgn="base" hangingPunct="0">
              <a:spcBef>
                <a:spcPct val="0"/>
              </a:spcBef>
              <a:spcAft>
                <a:spcPct val="0"/>
              </a:spcAft>
              <a:defRPr sz="4000" b="1">
                <a:latin typeface="Georgia" pitchFamily="18" charset="0"/>
              </a:defRPr>
            </a:lvl2pPr>
            <a:lvl3pPr algn="ctr" eaLnBrk="0" fontAlgn="base" hangingPunct="0">
              <a:spcBef>
                <a:spcPct val="0"/>
              </a:spcBef>
              <a:spcAft>
                <a:spcPct val="0"/>
              </a:spcAft>
              <a:defRPr sz="4000" b="1">
                <a:latin typeface="Georgia" pitchFamily="18" charset="0"/>
              </a:defRPr>
            </a:lvl3pPr>
            <a:lvl4pPr algn="ctr" eaLnBrk="0" fontAlgn="base" hangingPunct="0">
              <a:spcBef>
                <a:spcPct val="0"/>
              </a:spcBef>
              <a:spcAft>
                <a:spcPct val="0"/>
              </a:spcAft>
              <a:defRPr sz="4000" b="1">
                <a:latin typeface="Georgia" pitchFamily="18" charset="0"/>
              </a:defRPr>
            </a:lvl4pPr>
            <a:lvl5pPr algn="ctr" eaLnBrk="0" fontAlgn="base" hangingPunct="0">
              <a:spcBef>
                <a:spcPct val="0"/>
              </a:spcBef>
              <a:spcAft>
                <a:spcPct val="0"/>
              </a:spcAft>
              <a:defRPr sz="4000" b="1">
                <a:latin typeface="Georgia" pitchFamily="18" charset="0"/>
              </a:defRPr>
            </a:lvl5pPr>
            <a:lvl6pPr marL="457200" algn="ctr" fontAlgn="base">
              <a:spcBef>
                <a:spcPct val="0"/>
              </a:spcBef>
              <a:spcAft>
                <a:spcPct val="0"/>
              </a:spcAft>
              <a:defRPr sz="4000" b="1">
                <a:latin typeface="Georgia" pitchFamily="18" charset="0"/>
              </a:defRPr>
            </a:lvl6pPr>
            <a:lvl7pPr marL="914400" algn="ctr" fontAlgn="base">
              <a:spcBef>
                <a:spcPct val="0"/>
              </a:spcBef>
              <a:spcAft>
                <a:spcPct val="0"/>
              </a:spcAft>
              <a:defRPr sz="4000" b="1">
                <a:latin typeface="Georgia" pitchFamily="18" charset="0"/>
              </a:defRPr>
            </a:lvl7pPr>
            <a:lvl8pPr marL="1371600" algn="ctr" fontAlgn="base">
              <a:spcBef>
                <a:spcPct val="0"/>
              </a:spcBef>
              <a:spcAft>
                <a:spcPct val="0"/>
              </a:spcAft>
              <a:defRPr sz="4000" b="1">
                <a:latin typeface="Georgia" pitchFamily="18" charset="0"/>
              </a:defRPr>
            </a:lvl8pPr>
            <a:lvl9pPr marL="1828800" algn="ctr" fontAlgn="base">
              <a:spcBef>
                <a:spcPct val="0"/>
              </a:spcBef>
              <a:spcAft>
                <a:spcPct val="0"/>
              </a:spcAft>
              <a:defRPr sz="4000" b="1">
                <a:latin typeface="Georgia" pitchFamily="18" charset="0"/>
              </a:defRPr>
            </a:lvl9pPr>
          </a:lstStyle>
          <a:p>
            <a:endParaRPr lang="pt-BR" altLang="pt-BR" dirty="0">
              <a:solidFill>
                <a:srgbClr val="546422"/>
              </a:solidFill>
            </a:endParaRPr>
          </a:p>
        </p:txBody>
      </p:sp>
      <p:sp>
        <p:nvSpPr>
          <p:cNvPr id="12" name="Espaço Reservado para Número de Slide 4"/>
          <p:cNvSpPr txBox="1">
            <a:spLocks/>
          </p:cNvSpPr>
          <p:nvPr/>
        </p:nvSpPr>
        <p:spPr>
          <a:xfrm>
            <a:off x="6878641" y="6519282"/>
            <a:ext cx="2133600" cy="279545"/>
          </a:xfrm>
          <a:prstGeom prst="rect">
            <a:avLst/>
          </a:prstGeom>
        </p:spPr>
        <p:txBody>
          <a:bodyPr vert="horz" lIns="91440" tIns="45720" rIns="91440" bIns="45720" rtlCol="0" anchor="ctr"/>
          <a:lstStyle>
            <a:defPPr>
              <a:defRPr lang="en-US"/>
            </a:defPPr>
            <a:lvl1pPr marL="0" algn="r" defTabSz="457200" rtl="0" eaLnBrk="1" fontAlgn="auto" latinLnBrk="0" hangingPunct="1">
              <a:spcBef>
                <a:spcPts val="0"/>
              </a:spcBef>
              <a:spcAft>
                <a:spcPts val="0"/>
              </a:spcAft>
              <a:defRPr sz="1200" b="0" kern="1200">
                <a:solidFill>
                  <a:schemeClr val="tx1">
                    <a:lumMod val="75000"/>
                    <a:lumOff val="25000"/>
                  </a:schemeClr>
                </a:solidFill>
                <a:latin typeface="Trebuchet MS"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C5BC6D5-8F22-4451-B6C0-258309E05DDC}" type="slidenum">
              <a:rPr kumimoji="0" lang="en-US" sz="1200" b="0" i="0" u="none" strike="noStrike" kern="1200" cap="none" spc="0" normalizeH="0" baseline="0" noProof="0" smtClean="0">
                <a:ln>
                  <a:noFill/>
                </a:ln>
                <a:solidFill>
                  <a:prstClr val="black">
                    <a:lumMod val="75000"/>
                    <a:lumOff val="25000"/>
                  </a:prstClr>
                </a:solidFill>
                <a:effectLst/>
                <a:uLnTx/>
                <a:uFillTx/>
                <a:latin typeface="Trebuchet MS"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lumMod val="75000"/>
                  <a:lumOff val="25000"/>
                </a:prstClr>
              </a:solidFill>
              <a:effectLst/>
              <a:uLnTx/>
              <a:uFillTx/>
              <a:latin typeface="Trebuchet MS" pitchFamily="34" charset="0"/>
              <a:ea typeface="+mn-ea"/>
              <a:cs typeface="+mn-cs"/>
            </a:endParaRPr>
          </a:p>
        </p:txBody>
      </p:sp>
      <p:sp>
        <p:nvSpPr>
          <p:cNvPr id="13" name="Rectangle 3"/>
          <p:cNvSpPr txBox="1">
            <a:spLocks noChangeArrowheads="1"/>
          </p:cNvSpPr>
          <p:nvPr/>
        </p:nvSpPr>
        <p:spPr>
          <a:xfrm>
            <a:off x="648354" y="1455450"/>
            <a:ext cx="7797362" cy="1992265"/>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lumMod val="65000"/>
                    <a:lumOff val="35000"/>
                  </a:schemeClr>
                </a:solidFill>
                <a:effectLst/>
                <a:latin typeface="Trebuchet MS"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lumMod val="65000"/>
                    <a:lumOff val="35000"/>
                  </a:schemeClr>
                </a:solidFill>
                <a:effectLst/>
                <a:latin typeface="Trebuchet MS"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lumMod val="65000"/>
                    <a:lumOff val="35000"/>
                  </a:schemeClr>
                </a:solidFill>
                <a:effectLst/>
                <a:latin typeface="Trebuchet MS"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lumMod val="65000"/>
                    <a:lumOff val="35000"/>
                  </a:schemeClr>
                </a:solidFill>
                <a:effectLst/>
                <a:latin typeface="Trebuchet MS"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lumMod val="65000"/>
                    <a:lumOff val="35000"/>
                  </a:schemeClr>
                </a:solidFill>
                <a:effectLst/>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defTabSz="914400" eaLnBrk="1" hangingPunct="1">
              <a:spcBef>
                <a:spcPct val="70000"/>
              </a:spcBef>
              <a:buFont typeface="+mj-lt"/>
              <a:buAutoNum type="arabicPeriod"/>
            </a:pPr>
            <a:r>
              <a:rPr lang="pt-BR" altLang="pt-BR" sz="2200" b="1" dirty="0" smtClean="0">
                <a:solidFill>
                  <a:schemeClr val="tx1"/>
                </a:solidFill>
                <a:latin typeface="Calibri" panose="020F0502020204030204" pitchFamily="34" charset="0"/>
                <a:cs typeface="Calibri" panose="020F0502020204030204" pitchFamily="34" charset="0"/>
              </a:rPr>
              <a:t>A relação entre saúde, desenvolvimento e segurança jurídica</a:t>
            </a:r>
          </a:p>
          <a:p>
            <a:pPr marL="457200" indent="-457200" defTabSz="914400" eaLnBrk="1" hangingPunct="1">
              <a:spcBef>
                <a:spcPct val="70000"/>
              </a:spcBef>
              <a:buFont typeface="+mj-lt"/>
              <a:buAutoNum type="arabicPeriod"/>
            </a:pPr>
            <a:r>
              <a:rPr lang="pt-BR" sz="2200" b="1" dirty="0" smtClean="0">
                <a:solidFill>
                  <a:schemeClr val="tx1"/>
                </a:solidFill>
                <a:latin typeface="Calibri" panose="020F0502020204030204" pitchFamily="34" charset="0"/>
                <a:cs typeface="Calibri" panose="020F0502020204030204" pitchFamily="34" charset="0"/>
              </a:rPr>
              <a:t>Fundamentos  - estrutura  e funcionamento do setor de saúde suplementar</a:t>
            </a:r>
            <a:endParaRPr lang="pt-BR" altLang="pt-BR" sz="2200" b="1" dirty="0">
              <a:solidFill>
                <a:schemeClr val="tx1"/>
              </a:solidFill>
              <a:latin typeface="Calibri" panose="020F0502020204030204" pitchFamily="34" charset="0"/>
              <a:cs typeface="Calibri" panose="020F0502020204030204" pitchFamily="34" charset="0"/>
            </a:endParaRPr>
          </a:p>
          <a:p>
            <a:pPr marL="457200" indent="-457200" defTabSz="914400" eaLnBrk="1" hangingPunct="1">
              <a:spcBef>
                <a:spcPct val="70000"/>
              </a:spcBef>
              <a:buFont typeface="+mj-lt"/>
              <a:buAutoNum type="arabicPeriod"/>
            </a:pPr>
            <a:r>
              <a:rPr lang="pt-BR" altLang="pt-BR" sz="2200" b="1" dirty="0" smtClean="0">
                <a:solidFill>
                  <a:schemeClr val="tx1"/>
                </a:solidFill>
                <a:latin typeface="Calibri" panose="020F0502020204030204" pitchFamily="34" charset="0"/>
                <a:cs typeface="Calibri" panose="020F0502020204030204" pitchFamily="34" charset="0"/>
              </a:rPr>
              <a:t>Tópicos Especiais</a:t>
            </a:r>
          </a:p>
          <a:p>
            <a:pPr marL="0" indent="0" defTabSz="914400" eaLnBrk="1" hangingPunct="1">
              <a:spcBef>
                <a:spcPct val="70000"/>
              </a:spcBef>
              <a:buNone/>
            </a:pPr>
            <a:r>
              <a:rPr lang="pt-BR" altLang="pt-BR" sz="2200" b="1" dirty="0" smtClean="0">
                <a:solidFill>
                  <a:schemeClr val="tx1"/>
                </a:solidFill>
                <a:latin typeface="Calibri" panose="020F0502020204030204" pitchFamily="34" charset="0"/>
                <a:cs typeface="Calibri" panose="020F0502020204030204" pitchFamily="34" charset="0"/>
              </a:rPr>
              <a:t>3.1 – Precificação e reajustes </a:t>
            </a:r>
            <a:endParaRPr lang="pt-BR" altLang="pt-BR" sz="2200" b="1" dirty="0">
              <a:solidFill>
                <a:schemeClr val="tx1"/>
              </a:solidFill>
              <a:latin typeface="Calibri" panose="020F0502020204030204" pitchFamily="34" charset="0"/>
              <a:cs typeface="Calibri" panose="020F0502020204030204" pitchFamily="34" charset="0"/>
            </a:endParaRPr>
          </a:p>
          <a:p>
            <a:pPr marL="0" indent="0" defTabSz="914400" eaLnBrk="1" hangingPunct="1">
              <a:spcBef>
                <a:spcPct val="70000"/>
              </a:spcBef>
              <a:buNone/>
            </a:pPr>
            <a:r>
              <a:rPr lang="pt-BR" altLang="pt-BR" sz="2200" b="1" dirty="0" smtClean="0">
                <a:solidFill>
                  <a:schemeClr val="tx1"/>
                </a:solidFill>
                <a:latin typeface="Calibri" panose="020F0502020204030204" pitchFamily="34" charset="0"/>
                <a:cs typeface="Calibri" panose="020F0502020204030204" pitchFamily="34" charset="0"/>
              </a:rPr>
              <a:t>3.2 - Incorporação tecnológica e revisão do rol de procedimentos obrigatórios</a:t>
            </a:r>
            <a:endParaRPr lang="pt-BR" sz="2200" b="1" dirty="0" smtClean="0">
              <a:solidFill>
                <a:schemeClr val="tx1"/>
              </a:solidFill>
              <a:latin typeface="Calibri" panose="020F0502020204030204" pitchFamily="34" charset="0"/>
              <a:cs typeface="Calibri" panose="020F0502020204030204" pitchFamily="34" charset="0"/>
            </a:endParaRPr>
          </a:p>
          <a:p>
            <a:pPr marL="0" indent="0" defTabSz="914400" eaLnBrk="1" hangingPunct="1">
              <a:spcBef>
                <a:spcPct val="70000"/>
              </a:spcBef>
              <a:buNone/>
            </a:pPr>
            <a:r>
              <a:rPr lang="pt-BR" sz="2200" b="1" dirty="0" smtClean="0">
                <a:solidFill>
                  <a:schemeClr val="tx1"/>
                </a:solidFill>
                <a:latin typeface="Calibri" panose="020F0502020204030204" pitchFamily="34" charset="0"/>
                <a:cs typeface="Calibri" panose="020F0502020204030204" pitchFamily="34" charset="0"/>
              </a:rPr>
              <a:t>4. </a:t>
            </a:r>
            <a:r>
              <a:rPr lang="pt-BR" sz="2200" b="1" dirty="0" err="1" smtClean="0">
                <a:solidFill>
                  <a:schemeClr val="tx1"/>
                </a:solidFill>
                <a:latin typeface="Calibri" panose="020F0502020204030204" pitchFamily="34" charset="0"/>
                <a:cs typeface="Calibri" panose="020F0502020204030204" pitchFamily="34" charset="0"/>
              </a:rPr>
              <a:t>Pontos-Chaves</a:t>
            </a:r>
            <a:endParaRPr lang="pt-BR" sz="2200" b="1" dirty="0">
              <a:solidFill>
                <a:schemeClr val="tx1"/>
              </a:solidFill>
              <a:latin typeface="Calibri" panose="020F0502020204030204" pitchFamily="34" charset="0"/>
              <a:cs typeface="Calibri" panose="020F0502020204030204" pitchFamily="34" charset="0"/>
            </a:endParaRPr>
          </a:p>
        </p:txBody>
      </p:sp>
      <p:sp>
        <p:nvSpPr>
          <p:cNvPr id="15" name="Título 1"/>
          <p:cNvSpPr txBox="1">
            <a:spLocks/>
          </p:cNvSpPr>
          <p:nvPr/>
        </p:nvSpPr>
        <p:spPr>
          <a:xfrm>
            <a:off x="980498" y="108445"/>
            <a:ext cx="7906327" cy="637309"/>
          </a:xfrm>
          <a:prstGeom prst="rect">
            <a:avLst/>
          </a:prstGeom>
          <a:effectLst>
            <a:outerShdw blurRad="38100" dist="25400" dir="5400000" algn="ctr" rotWithShape="0">
              <a:schemeClr val="bg1">
                <a:alpha val="80000"/>
              </a:schemeClr>
            </a:outerShdw>
          </a:effectLst>
        </p:spPr>
        <p:txBody>
          <a:bodyPr vert="horz" wrap="square" lIns="91440" tIns="45720" rIns="91440" bIns="45720" numCol="1" anchor="ctr" anchorCtr="0" compatLnSpc="1">
            <a:noAutofit/>
          </a:bodyPr>
          <a:lstStyle>
            <a:defPPr>
              <a:defRPr lang="en-US"/>
            </a:defPPr>
            <a:lvl1pPr algn="r" eaLnBrk="0" fontAlgn="base" hangingPunct="0">
              <a:spcBef>
                <a:spcPct val="0"/>
              </a:spcBef>
              <a:spcAft>
                <a:spcPct val="0"/>
              </a:spcAft>
              <a:defRPr sz="2000" b="1">
                <a:solidFill>
                  <a:srgbClr val="546422"/>
                </a:solidFill>
                <a:latin typeface="Times New Roman" panose="02020603050405020304" pitchFamily="18" charset="0"/>
                <a:ea typeface="+mj-ea"/>
                <a:cs typeface="Times New Roman" panose="02020603050405020304" pitchFamily="18" charset="0"/>
              </a:defRPr>
            </a:lvl1pPr>
          </a:lstStyle>
          <a:p>
            <a:r>
              <a:rPr lang="pt-BR" dirty="0"/>
              <a:t>Agenda</a:t>
            </a:r>
          </a:p>
        </p:txBody>
      </p:sp>
    </p:spTree>
    <p:extLst>
      <p:ext uri="{BB962C8B-B14F-4D97-AF65-F5344CB8AC3E}">
        <p14:creationId xmlns:p14="http://schemas.microsoft.com/office/powerpoint/2010/main" val="29483613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1051" y="147450"/>
            <a:ext cx="7906327" cy="637309"/>
          </a:xfrm>
          <a:effectLst>
            <a:outerShdw blurRad="38100" dist="25400" dir="5400000" algn="ctr" rotWithShape="0">
              <a:schemeClr val="bg1">
                <a:alpha val="80000"/>
              </a:schemeClr>
            </a:outerShdw>
            <a:reflection blurRad="6350" stA="52000" endA="300" endPos="35000" dir="5400000" sy="-100000" algn="bl" rotWithShape="0"/>
          </a:effectLst>
        </p:spPr>
        <p:txBody>
          <a:bodyPr vert="horz" wrap="square" lIns="91440" tIns="45720" rIns="91440" bIns="45720" numCol="1" anchor="ctr" anchorCtr="0" compatLnSpc="1">
            <a:normAutofit/>
          </a:bodyPr>
          <a:lstStyle/>
          <a:p>
            <a:r>
              <a:rPr lang="pt-BR" sz="2000" dirty="0">
                <a:solidFill>
                  <a:srgbClr val="546422"/>
                </a:solidFill>
                <a:latin typeface="Times New Roman" panose="02020603050405020304" pitchFamily="18" charset="0"/>
                <a:cs typeface="Times New Roman" panose="02020603050405020304" pitchFamily="18" charset="0"/>
              </a:rPr>
              <a:t>Legislação</a:t>
            </a:r>
          </a:p>
        </p:txBody>
      </p:sp>
      <p:sp>
        <p:nvSpPr>
          <p:cNvPr id="3" name="Espaço Reservado para Conteúdo 2"/>
          <p:cNvSpPr>
            <a:spLocks noGrp="1"/>
          </p:cNvSpPr>
          <p:nvPr>
            <p:ph idx="1"/>
          </p:nvPr>
        </p:nvSpPr>
        <p:spPr>
          <a:xfrm>
            <a:off x="309800" y="1417862"/>
            <a:ext cx="8235713" cy="4665438"/>
          </a:xfrm>
        </p:spPr>
        <p:txBody>
          <a:bodyPr wrap="square" numCol="1" anchor="t" anchorCtr="0" compatLnSpc="1">
            <a:prstTxWarp prst="textNoShape">
              <a:avLst/>
            </a:prstTxWarp>
            <a:noAutofit/>
          </a:bodyPr>
          <a:lstStyle/>
          <a:p>
            <a:pPr algn="just">
              <a:spcBef>
                <a:spcPts val="600"/>
              </a:spcBef>
              <a:spcAft>
                <a:spcPts val="600"/>
              </a:spcAft>
              <a:defRPr/>
            </a:pPr>
            <a:r>
              <a:rPr lang="pt-BR" sz="2000" dirty="0" smtClean="0">
                <a:solidFill>
                  <a:schemeClr val="tx1">
                    <a:lumMod val="85000"/>
                    <a:lumOff val="15000"/>
                  </a:schemeClr>
                </a:solidFill>
                <a:latin typeface="Times New Roman" panose="02020603050405020304" pitchFamily="18" charset="0"/>
                <a:cs typeface="Times New Roman" panose="02020603050405020304" pitchFamily="18" charset="0"/>
              </a:rPr>
              <a:t>Lei permite diferenciar mensalidades por idade</a:t>
            </a:r>
          </a:p>
          <a:p>
            <a:pPr algn="just">
              <a:spcBef>
                <a:spcPts val="1200"/>
              </a:spcBef>
              <a:spcAft>
                <a:spcPts val="600"/>
              </a:spcAft>
              <a:defRPr/>
            </a:pPr>
            <a:r>
              <a:rPr lang="pt-BR" sz="2000" dirty="0" smtClean="0">
                <a:solidFill>
                  <a:schemeClr val="tx1">
                    <a:lumMod val="85000"/>
                    <a:lumOff val="15000"/>
                  </a:schemeClr>
                </a:solidFill>
                <a:latin typeface="Times New Roman" panose="02020603050405020304" pitchFamily="18" charset="0"/>
                <a:cs typeface="Times New Roman" panose="02020603050405020304" pitchFamily="18" charset="0"/>
              </a:rPr>
              <a:t>CONSU/98 definiu 7 faixas – a última aos 70 anos</a:t>
            </a:r>
          </a:p>
          <a:p>
            <a:pPr algn="just">
              <a:spcBef>
                <a:spcPts val="1200"/>
              </a:spcBef>
              <a:spcAft>
                <a:spcPts val="600"/>
              </a:spcAft>
              <a:defRPr/>
            </a:pPr>
            <a:r>
              <a:rPr lang="pt-BR" sz="2000" dirty="0" smtClean="0">
                <a:solidFill>
                  <a:schemeClr val="tx1">
                    <a:lumMod val="85000"/>
                    <a:lumOff val="15000"/>
                  </a:schemeClr>
                </a:solidFill>
                <a:latin typeface="Times New Roman" panose="02020603050405020304" pitchFamily="18" charset="0"/>
                <a:cs typeface="Times New Roman" panose="02020603050405020304" pitchFamily="18" charset="0"/>
              </a:rPr>
              <a:t>Com Estatuto do Idoso, a ANS definiu 10 faixas etárias</a:t>
            </a:r>
          </a:p>
          <a:p>
            <a:pPr algn="just">
              <a:spcBef>
                <a:spcPts val="1200"/>
              </a:spcBef>
              <a:spcAft>
                <a:spcPts val="600"/>
              </a:spcAft>
              <a:defRPr/>
            </a:pPr>
            <a:r>
              <a:rPr lang="pt-BR" sz="2000" dirty="0" smtClean="0">
                <a:solidFill>
                  <a:schemeClr val="tx1">
                    <a:lumMod val="85000"/>
                    <a:lumOff val="15000"/>
                  </a:schemeClr>
                </a:solidFill>
                <a:latin typeface="Times New Roman" panose="02020603050405020304" pitchFamily="18" charset="0"/>
                <a:cs typeface="Times New Roman" panose="02020603050405020304" pitchFamily="18" charset="0"/>
              </a:rPr>
              <a:t>Cada grupo etário é solidário entre si</a:t>
            </a:r>
          </a:p>
          <a:p>
            <a:pPr>
              <a:spcBef>
                <a:spcPts val="1200"/>
              </a:spcBef>
              <a:spcAft>
                <a:spcPts val="600"/>
              </a:spcAft>
              <a:defRPr/>
            </a:pPr>
            <a:r>
              <a:rPr lang="pt-BR" sz="2000" dirty="0" smtClean="0">
                <a:solidFill>
                  <a:schemeClr val="tx1">
                    <a:lumMod val="85000"/>
                    <a:lumOff val="15000"/>
                  </a:schemeClr>
                </a:solidFill>
                <a:latin typeface="Times New Roman" panose="02020603050405020304" pitchFamily="18" charset="0"/>
                <a:cs typeface="Times New Roman" panose="02020603050405020304" pitchFamily="18" charset="0"/>
              </a:rPr>
              <a:t>Mas como o “risco” dos idosos é muito alto e a renda baixa, se tivessem que pagar pelo risco ficariam excluídos dos planos.</a:t>
            </a:r>
          </a:p>
          <a:p>
            <a:pPr>
              <a:spcBef>
                <a:spcPts val="1200"/>
              </a:spcBef>
              <a:spcAft>
                <a:spcPts val="600"/>
              </a:spcAft>
              <a:defRPr/>
            </a:pPr>
            <a:r>
              <a:rPr lang="pt-BR" sz="2000" dirty="0" smtClean="0">
                <a:solidFill>
                  <a:schemeClr val="tx1">
                    <a:lumMod val="85000"/>
                    <a:lumOff val="15000"/>
                  </a:schemeClr>
                </a:solidFill>
                <a:latin typeface="Times New Roman" panose="02020603050405020304" pitchFamily="18" charset="0"/>
                <a:cs typeface="Times New Roman" panose="02020603050405020304" pitchFamily="18" charset="0"/>
              </a:rPr>
              <a:t>Regulamentação previu solidariedade entre gerações ao limitar a 6 vezes o valor da última faixa em relação à 1ª.</a:t>
            </a:r>
          </a:p>
          <a:p>
            <a:pPr>
              <a:spcBef>
                <a:spcPts val="1200"/>
              </a:spcBef>
              <a:spcAft>
                <a:spcPts val="600"/>
              </a:spcAft>
              <a:defRPr/>
            </a:pPr>
            <a:r>
              <a:rPr lang="pt-BR" sz="2000" dirty="0" smtClean="0">
                <a:solidFill>
                  <a:schemeClr val="tx1">
                    <a:lumMod val="85000"/>
                    <a:lumOff val="15000"/>
                  </a:schemeClr>
                </a:solidFill>
                <a:latin typeface="Times New Roman" panose="02020603050405020304" pitchFamily="18" charset="0"/>
                <a:cs typeface="Times New Roman" panose="02020603050405020304" pitchFamily="18" charset="0"/>
              </a:rPr>
              <a:t>Como o risco dos idosos supera a seis vezes o dos jovens, a precificação tem embutido um pacto entre gerações.</a:t>
            </a:r>
          </a:p>
        </p:txBody>
      </p:sp>
      <p:sp>
        <p:nvSpPr>
          <p:cNvPr id="45060" name="Espaço Reservado para Número de Slide 3"/>
          <p:cNvSpPr txBox="1">
            <a:spLocks noGrp="1"/>
          </p:cNvSpPr>
          <p:nvPr/>
        </p:nvSpPr>
        <p:spPr bwMode="auto">
          <a:xfrm>
            <a:off x="6627813" y="6456363"/>
            <a:ext cx="2133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DAA024C-3417-4366-A933-7B422CA9CBE1}" type="slidenum">
              <a:rPr lang="en-US" sz="1200">
                <a:solidFill>
                  <a:schemeClr val="bg1"/>
                </a:solidFill>
                <a:latin typeface="Trebuchet MS" pitchFamily="34" charset="0"/>
              </a:rPr>
              <a:pPr algn="r" eaLnBrk="1" hangingPunct="1"/>
              <a:t>30</a:t>
            </a:fld>
            <a:endParaRPr lang="en-US" sz="1200">
              <a:solidFill>
                <a:schemeClr val="bg1"/>
              </a:solidFill>
              <a:latin typeface="Trebuchet MS" pitchFamily="34" charset="0"/>
            </a:endParaRPr>
          </a:p>
        </p:txBody>
      </p:sp>
      <p:sp>
        <p:nvSpPr>
          <p:cNvPr id="5" name="Espaço Reservado para Número de Slide 4"/>
          <p:cNvSpPr txBox="1">
            <a:spLocks/>
          </p:cNvSpPr>
          <p:nvPr/>
        </p:nvSpPr>
        <p:spPr>
          <a:xfrm>
            <a:off x="6627091" y="6456218"/>
            <a:ext cx="2133600" cy="27954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1C5BC6D5-8F22-4451-B6C0-258309E05DDC}" type="slidenum">
              <a:rPr lang="en-US" sz="1050" smtClean="0"/>
              <a:pPr algn="r"/>
              <a:t>30</a:t>
            </a:fld>
            <a:endParaRPr lang="en-US" sz="1050" dirty="0"/>
          </a:p>
        </p:txBody>
      </p:sp>
    </p:spTree>
    <p:extLst>
      <p:ext uri="{BB962C8B-B14F-4D97-AF65-F5344CB8AC3E}">
        <p14:creationId xmlns:p14="http://schemas.microsoft.com/office/powerpoint/2010/main" val="69384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30" y="175325"/>
            <a:ext cx="7906327" cy="637309"/>
          </a:xfrm>
          <a:effectLst>
            <a:outerShdw blurRad="38100" dist="25400" dir="5400000" algn="ctr" rotWithShape="0">
              <a:schemeClr val="bg1">
                <a:alpha val="80000"/>
              </a:schemeClr>
            </a:outerShdw>
            <a:reflection blurRad="6350" stA="52000" endA="300" endPos="35000" dir="5400000" sy="-100000" algn="bl" rotWithShape="0"/>
          </a:effectLst>
        </p:spPr>
        <p:txBody>
          <a:bodyPr vert="horz" wrap="square" lIns="91440" tIns="45720" rIns="91440" bIns="45720" numCol="1" anchor="ctr" anchorCtr="0" compatLnSpc="1">
            <a:normAutofit/>
          </a:bodyPr>
          <a:lstStyle/>
          <a:p>
            <a:r>
              <a:rPr lang="pt-BR" sz="2000" dirty="0">
                <a:solidFill>
                  <a:srgbClr val="546422"/>
                </a:solidFill>
                <a:latin typeface="Times New Roman" panose="02020603050405020304" pitchFamily="18" charset="0"/>
                <a:cs typeface="Times New Roman" panose="02020603050405020304" pitchFamily="18" charset="0"/>
              </a:rPr>
              <a:t>Precificação</a:t>
            </a:r>
            <a:r>
              <a:rPr lang="pt-BR" sz="3200" dirty="0">
                <a:solidFill>
                  <a:schemeClr val="accent4">
                    <a:lumMod val="50000"/>
                  </a:schemeClr>
                </a:solidFill>
                <a:latin typeface="Times New Roman" panose="02020603050405020304" pitchFamily="18" charset="0"/>
                <a:cs typeface="Times New Roman" panose="02020603050405020304" pitchFamily="18" charset="0"/>
              </a:rPr>
              <a:t> </a:t>
            </a:r>
            <a:r>
              <a:rPr lang="pt-BR" sz="2000" dirty="0">
                <a:solidFill>
                  <a:srgbClr val="546422"/>
                </a:solidFill>
                <a:latin typeface="Times New Roman" panose="02020603050405020304" pitchFamily="18" charset="0"/>
                <a:cs typeface="Times New Roman" panose="02020603050405020304" pitchFamily="18" charset="0"/>
              </a:rPr>
              <a:t>–</a:t>
            </a:r>
            <a:r>
              <a:rPr lang="pt-BR" sz="3200" dirty="0">
                <a:solidFill>
                  <a:schemeClr val="accent4">
                    <a:lumMod val="50000"/>
                  </a:schemeClr>
                </a:solidFill>
                <a:latin typeface="Times New Roman" panose="02020603050405020304" pitchFamily="18" charset="0"/>
                <a:cs typeface="Times New Roman" panose="02020603050405020304" pitchFamily="18" charset="0"/>
              </a:rPr>
              <a:t> </a:t>
            </a:r>
            <a:r>
              <a:rPr lang="pt-BR" sz="2000" dirty="0">
                <a:solidFill>
                  <a:srgbClr val="546422"/>
                </a:solidFill>
                <a:latin typeface="Times New Roman" panose="02020603050405020304" pitchFamily="18" charset="0"/>
                <a:cs typeface="Times New Roman" panose="02020603050405020304" pitchFamily="18" charset="0"/>
              </a:rPr>
              <a:t>preço</a:t>
            </a:r>
            <a:r>
              <a:rPr lang="pt-BR" sz="3200" dirty="0">
                <a:solidFill>
                  <a:schemeClr val="accent4">
                    <a:lumMod val="50000"/>
                  </a:schemeClr>
                </a:solidFill>
                <a:latin typeface="Times New Roman" panose="02020603050405020304" pitchFamily="18" charset="0"/>
                <a:cs typeface="Times New Roman" panose="02020603050405020304" pitchFamily="18" charset="0"/>
              </a:rPr>
              <a:t> </a:t>
            </a:r>
            <a:r>
              <a:rPr lang="pt-BR" sz="2000" dirty="0">
                <a:solidFill>
                  <a:srgbClr val="546422"/>
                </a:solidFill>
                <a:latin typeface="Times New Roman" panose="02020603050405020304" pitchFamily="18" charset="0"/>
                <a:cs typeface="Times New Roman" panose="02020603050405020304" pitchFamily="18" charset="0"/>
              </a:rPr>
              <a:t>único</a:t>
            </a:r>
            <a:r>
              <a:rPr lang="pt-BR" sz="3200" dirty="0">
                <a:solidFill>
                  <a:schemeClr val="accent4">
                    <a:lumMod val="50000"/>
                  </a:schemeClr>
                </a:solidFill>
                <a:latin typeface="Times New Roman" panose="02020603050405020304" pitchFamily="18" charset="0"/>
                <a:cs typeface="Times New Roman" panose="02020603050405020304" pitchFamily="18" charset="0"/>
              </a:rPr>
              <a:t>?</a:t>
            </a:r>
          </a:p>
        </p:txBody>
      </p:sp>
      <p:sp>
        <p:nvSpPr>
          <p:cNvPr id="10" name="Espaço Reservado para Número de Slide 3"/>
          <p:cNvSpPr>
            <a:spLocks noGrp="1"/>
          </p:cNvSpPr>
          <p:nvPr>
            <p:ph type="sldNum" sz="quarter" idx="12"/>
          </p:nvPr>
        </p:nvSpPr>
        <p:spPr bwMode="auto">
          <a:xfrm>
            <a:off x="6627813" y="6456363"/>
            <a:ext cx="2133600" cy="279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083D1173-2DD4-4725-A6DD-23E9EEE8FAA1}" type="slidenum">
              <a:rPr lang="en-US" sz="1200" smtClean="0">
                <a:solidFill>
                  <a:schemeClr val="bg1"/>
                </a:solidFill>
                <a:latin typeface="Trebuchet MS" pitchFamily="34" charset="0"/>
              </a:rPr>
              <a:pPr algn="r" eaLnBrk="1" fontAlgn="base" hangingPunct="1">
                <a:spcBef>
                  <a:spcPct val="0"/>
                </a:spcBef>
                <a:spcAft>
                  <a:spcPct val="0"/>
                </a:spcAft>
              </a:pPr>
              <a:t>31</a:t>
            </a:fld>
            <a:endParaRPr lang="en-US" sz="1200" dirty="0" smtClean="0">
              <a:solidFill>
                <a:schemeClr val="bg1"/>
              </a:solidFill>
              <a:latin typeface="Trebuchet MS" pitchFamily="34" charset="0"/>
            </a:endParaRPr>
          </a:p>
        </p:txBody>
      </p:sp>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057" y="1060622"/>
            <a:ext cx="8011886" cy="473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ço Reservado para Número de Slide 4"/>
          <p:cNvSpPr txBox="1">
            <a:spLocks/>
          </p:cNvSpPr>
          <p:nvPr/>
        </p:nvSpPr>
        <p:spPr>
          <a:xfrm>
            <a:off x="6627091" y="6456218"/>
            <a:ext cx="2133600" cy="27954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1C5BC6D5-8F22-4451-B6C0-258309E05DDC}" type="slidenum">
              <a:rPr lang="en-US" sz="1050" smtClean="0"/>
              <a:pPr algn="r"/>
              <a:t>31</a:t>
            </a:fld>
            <a:endParaRPr lang="en-US" sz="1050" dirty="0"/>
          </a:p>
        </p:txBody>
      </p:sp>
    </p:spTree>
    <p:extLst>
      <p:ext uri="{BB962C8B-B14F-4D97-AF65-F5344CB8AC3E}">
        <p14:creationId xmlns:p14="http://schemas.microsoft.com/office/powerpoint/2010/main" val="11104084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0" y="1136011"/>
            <a:ext cx="7246938" cy="559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3" name="Espaço Reservado para Número de Slide 4"/>
          <p:cNvSpPr>
            <a:spLocks noGrp="1"/>
          </p:cNvSpPr>
          <p:nvPr>
            <p:ph type="sldNum" sz="quarter" idx="12"/>
          </p:nvPr>
        </p:nvSpPr>
        <p:spPr bwMode="auto">
          <a:xfrm>
            <a:off x="6627813" y="6456363"/>
            <a:ext cx="2133600" cy="279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6BB4E90-F99C-4261-A8E3-687AE53459C4}" type="slidenum">
              <a:rPr lang="en-US" altLang="pt-BR">
                <a:latin typeface="Calibri" pitchFamily="34" charset="0"/>
                <a:ea typeface="Calibri" pitchFamily="34" charset="0"/>
                <a:cs typeface="Calibri" pitchFamily="34" charset="0"/>
              </a:rPr>
              <a:pPr eaLnBrk="1" hangingPunct="1"/>
              <a:t>32</a:t>
            </a:fld>
            <a:endParaRPr lang="en-US" altLang="pt-BR">
              <a:latin typeface="Calibri" pitchFamily="34" charset="0"/>
              <a:ea typeface="Calibri" pitchFamily="34" charset="0"/>
              <a:cs typeface="Calibri" pitchFamily="34" charset="0"/>
            </a:endParaRPr>
          </a:p>
        </p:txBody>
      </p:sp>
      <p:cxnSp>
        <p:nvCxnSpPr>
          <p:cNvPr id="23" name="Conector reto 22"/>
          <p:cNvCxnSpPr/>
          <p:nvPr/>
        </p:nvCxnSpPr>
        <p:spPr>
          <a:xfrm flipV="1">
            <a:off x="1433015" y="4298951"/>
            <a:ext cx="4085135" cy="9763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ector reto 26"/>
          <p:cNvCxnSpPr/>
          <p:nvPr/>
        </p:nvCxnSpPr>
        <p:spPr>
          <a:xfrm flipV="1">
            <a:off x="5518150" y="2989263"/>
            <a:ext cx="1878937" cy="13096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CaixaDeTexto 27"/>
          <p:cNvSpPr txBox="1"/>
          <p:nvPr/>
        </p:nvSpPr>
        <p:spPr>
          <a:xfrm>
            <a:off x="825500" y="1528763"/>
            <a:ext cx="5748338" cy="1570037"/>
          </a:xfrm>
          <a:prstGeom prst="rect">
            <a:avLst/>
          </a:prstGeom>
          <a:effectLst>
            <a:outerShdw blurRad="38100" dist="25400" dir="5400000" algn="ctr" rotWithShape="0">
              <a:schemeClr val="bg1">
                <a:alpha val="80000"/>
              </a:schemeClr>
            </a:outerShdw>
          </a:effectLst>
        </p:spPr>
        <p:txBody>
          <a:bodyPr anchor="ctr"/>
          <a:lstStyle>
            <a:defPPr>
              <a:defRPr lang="en-US"/>
            </a:defPPr>
            <a:lvl1pPr>
              <a:defRPr sz="2400" b="0" cap="none" spc="0">
                <a:ln>
                  <a:noFill/>
                </a:ln>
                <a:solidFill>
                  <a:schemeClr val="tx1">
                    <a:lumMod val="65000"/>
                    <a:lumOff val="35000"/>
                  </a:schemeClr>
                </a:solidFill>
                <a:effectLst/>
                <a:latin typeface="Calibri" panose="020F0502020204030204" pitchFamily="34" charset="0"/>
                <a:ea typeface="+mj-ea"/>
                <a:cs typeface="Calibri" panose="020F0502020204030204" pitchFamily="34" charset="0"/>
              </a:defRPr>
            </a:lvl1pPr>
            <a:lvl2pPr algn="ctr">
              <a:defRPr sz="4000" b="1">
                <a:latin typeface="Georgia" pitchFamily="18" charset="0"/>
              </a:defRPr>
            </a:lvl2pPr>
            <a:lvl3pPr algn="ctr">
              <a:defRPr sz="4000" b="1">
                <a:latin typeface="Georgia" pitchFamily="18" charset="0"/>
              </a:defRPr>
            </a:lvl3pPr>
            <a:lvl4pPr algn="ctr">
              <a:defRPr sz="4000" b="1">
                <a:latin typeface="Georgia" pitchFamily="18" charset="0"/>
              </a:defRPr>
            </a:lvl4pPr>
            <a:lvl5pPr algn="ctr">
              <a:defRPr sz="4000" b="1">
                <a:latin typeface="Georgia" pitchFamily="18" charset="0"/>
              </a:defRPr>
            </a:lvl5pPr>
            <a:lvl6pPr marL="457200" algn="ctr" fontAlgn="base">
              <a:spcBef>
                <a:spcPct val="0"/>
              </a:spcBef>
              <a:spcAft>
                <a:spcPct val="0"/>
              </a:spcAft>
              <a:defRPr sz="4000" b="1">
                <a:latin typeface="Georgia" pitchFamily="18" charset="0"/>
              </a:defRPr>
            </a:lvl6pPr>
            <a:lvl7pPr marL="914400" algn="ctr" fontAlgn="base">
              <a:spcBef>
                <a:spcPct val="0"/>
              </a:spcBef>
              <a:spcAft>
                <a:spcPct val="0"/>
              </a:spcAft>
              <a:defRPr sz="4000" b="1">
                <a:latin typeface="Georgia" pitchFamily="18" charset="0"/>
              </a:defRPr>
            </a:lvl7pPr>
            <a:lvl8pPr marL="1371600" algn="ctr" fontAlgn="base">
              <a:spcBef>
                <a:spcPct val="0"/>
              </a:spcBef>
              <a:spcAft>
                <a:spcPct val="0"/>
              </a:spcAft>
              <a:defRPr sz="4000" b="1">
                <a:latin typeface="Georgia" pitchFamily="18" charset="0"/>
              </a:defRPr>
            </a:lvl8pPr>
            <a:lvl9pPr marL="1828800" algn="ctr" fontAlgn="base">
              <a:spcBef>
                <a:spcPct val="0"/>
              </a:spcBef>
              <a:spcAft>
                <a:spcPct val="0"/>
              </a:spcAft>
              <a:defRPr sz="4000" b="1">
                <a:latin typeface="Georgia" pitchFamily="18" charset="0"/>
              </a:defRPr>
            </a:lvl9pPr>
          </a:lstStyle>
          <a:p>
            <a:pPr>
              <a:defRPr/>
            </a:pPr>
            <a:r>
              <a:rPr lang="pt-BR" sz="3200" dirty="0">
                <a:solidFill>
                  <a:schemeClr val="tx1">
                    <a:lumMod val="85000"/>
                    <a:lumOff val="15000"/>
                  </a:schemeClr>
                </a:solidFill>
                <a:latin typeface="Times New Roman" panose="02020603050405020304" pitchFamily="18" charset="0"/>
                <a:cs typeface="Times New Roman" panose="02020603050405020304" pitchFamily="18" charset="0"/>
              </a:rPr>
              <a:t>Pacto entre gerações:</a:t>
            </a:r>
          </a:p>
          <a:p>
            <a:pPr>
              <a:defRPr/>
            </a:pPr>
            <a:endParaRPr lang="pt-BR" sz="1000" dirty="0">
              <a:latin typeface="Times New Roman" panose="02020603050405020304" pitchFamily="18" charset="0"/>
              <a:cs typeface="Times New Roman" panose="02020603050405020304" pitchFamily="18" charset="0"/>
            </a:endParaRPr>
          </a:p>
          <a:p>
            <a:pPr>
              <a:defRPr/>
            </a:pPr>
            <a:r>
              <a:rPr lang="pt-BR" dirty="0">
                <a:solidFill>
                  <a:srgbClr val="FF0000"/>
                </a:solidFill>
                <a:latin typeface="Times New Roman" panose="02020603050405020304" pitchFamily="18" charset="0"/>
                <a:cs typeface="Times New Roman" panose="02020603050405020304" pitchFamily="18" charset="0"/>
              </a:rPr>
              <a:t>Jovens contribuem mais que </a:t>
            </a:r>
            <a:r>
              <a:rPr lang="pt-BR" dirty="0" smtClean="0">
                <a:solidFill>
                  <a:srgbClr val="FF0000"/>
                </a:solidFill>
                <a:latin typeface="Times New Roman" panose="02020603050405020304" pitchFamily="18" charset="0"/>
                <a:cs typeface="Times New Roman" panose="02020603050405020304" pitchFamily="18" charset="0"/>
              </a:rPr>
              <a:t>o custo </a:t>
            </a:r>
            <a:r>
              <a:rPr lang="pt-BR" dirty="0">
                <a:solidFill>
                  <a:srgbClr val="FF0000"/>
                </a:solidFill>
                <a:latin typeface="Times New Roman" panose="02020603050405020304" pitchFamily="18" charset="0"/>
                <a:cs typeface="Times New Roman" panose="02020603050405020304" pitchFamily="18" charset="0"/>
              </a:rPr>
              <a:t>para que idosos possam contribuir menos que o custo</a:t>
            </a:r>
          </a:p>
        </p:txBody>
      </p:sp>
      <p:sp>
        <p:nvSpPr>
          <p:cNvPr id="8" name="Rectangle 2"/>
          <p:cNvSpPr txBox="1">
            <a:spLocks noChangeArrowheads="1"/>
          </p:cNvSpPr>
          <p:nvPr/>
        </p:nvSpPr>
        <p:spPr bwMode="auto">
          <a:xfrm>
            <a:off x="1218072" y="223838"/>
            <a:ext cx="7661275" cy="523875"/>
          </a:xfrm>
          <a:prstGeom prst="rect">
            <a:avLst/>
          </a:prstGeom>
          <a:effectLst>
            <a:outerShdw blurRad="38100" dist="25400" dir="5400000" algn="ctr" rotWithShape="0">
              <a:schemeClr val="bg1">
                <a:alpha val="80000"/>
              </a:schemeClr>
            </a:outerShdw>
            <a:reflection blurRad="6350" stA="52000" endA="300" endPos="35000" dir="5400000" sy="-100000" algn="bl" rotWithShape="0"/>
          </a:effectLst>
          <a:extLst/>
        </p:spPr>
        <p:txBody>
          <a:bodyPr vert="horz" wrap="square" lIns="91440" tIns="45720" rIns="91440" bIns="45720" numCol="1" anchor="ctr" anchorCtr="0" compatLnSpc="1">
            <a:normAutofit/>
          </a:bodyPr>
          <a:lstStyle>
            <a:lvl1pPr algn="r" eaLnBrk="0" hangingPunct="0">
              <a:defRPr lang="en-US" sz="3200" b="1" cap="none" spc="0">
                <a:ln>
                  <a:noFill/>
                </a:ln>
                <a:solidFill>
                  <a:schemeClr val="accent4">
                    <a:lumMod val="50000"/>
                  </a:schemeClr>
                </a:solidFill>
                <a:effectLst/>
                <a:latin typeface="Times New Roman" panose="02020603050405020304" pitchFamily="18" charset="0"/>
                <a:ea typeface="+mj-ea"/>
                <a:cs typeface="Times New Roman" panose="02020603050405020304" pitchFamily="18" charset="0"/>
              </a:defRPr>
            </a:lvl1pPr>
            <a:lvl2pPr algn="ctr" eaLnBrk="0" hangingPunct="0">
              <a:defRPr sz="4000" b="1">
                <a:latin typeface="Georgia" pitchFamily="18" charset="0"/>
              </a:defRPr>
            </a:lvl2pPr>
            <a:lvl3pPr algn="ctr" eaLnBrk="0" hangingPunct="0">
              <a:defRPr sz="4000" b="1">
                <a:latin typeface="Georgia" pitchFamily="18" charset="0"/>
              </a:defRPr>
            </a:lvl3pPr>
            <a:lvl4pPr algn="ctr" eaLnBrk="0" hangingPunct="0">
              <a:defRPr sz="4000" b="1">
                <a:latin typeface="Georgia" pitchFamily="18" charset="0"/>
              </a:defRPr>
            </a:lvl4pPr>
            <a:lvl5pPr algn="ctr" eaLnBrk="0" hangingPunct="0">
              <a:defRPr sz="4000" b="1">
                <a:latin typeface="Georgia" pitchFamily="18" charset="0"/>
              </a:defRPr>
            </a:lvl5pPr>
            <a:lvl6pPr marL="457200" algn="ctr" fontAlgn="base">
              <a:spcBef>
                <a:spcPct val="0"/>
              </a:spcBef>
              <a:spcAft>
                <a:spcPct val="0"/>
              </a:spcAft>
              <a:defRPr sz="4000" b="1">
                <a:latin typeface="Georgia" pitchFamily="18" charset="0"/>
              </a:defRPr>
            </a:lvl6pPr>
            <a:lvl7pPr marL="914400" algn="ctr" fontAlgn="base">
              <a:spcBef>
                <a:spcPct val="0"/>
              </a:spcBef>
              <a:spcAft>
                <a:spcPct val="0"/>
              </a:spcAft>
              <a:defRPr sz="4000" b="1">
                <a:latin typeface="Georgia" pitchFamily="18" charset="0"/>
              </a:defRPr>
            </a:lvl7pPr>
            <a:lvl8pPr marL="1371600" algn="ctr" fontAlgn="base">
              <a:spcBef>
                <a:spcPct val="0"/>
              </a:spcBef>
              <a:spcAft>
                <a:spcPct val="0"/>
              </a:spcAft>
              <a:defRPr sz="4000" b="1">
                <a:latin typeface="Georgia" pitchFamily="18" charset="0"/>
              </a:defRPr>
            </a:lvl8pPr>
            <a:lvl9pPr marL="1828800" algn="ctr" fontAlgn="base">
              <a:spcBef>
                <a:spcPct val="0"/>
              </a:spcBef>
              <a:spcAft>
                <a:spcPct val="0"/>
              </a:spcAft>
              <a:defRPr sz="4000" b="1">
                <a:latin typeface="Georgia" pitchFamily="18" charset="0"/>
              </a:defRPr>
            </a:lvl9pPr>
          </a:lstStyle>
          <a:p>
            <a:r>
              <a:rPr lang="pt-BR" altLang="pt-BR" sz="2000" dirty="0">
                <a:solidFill>
                  <a:srgbClr val="546422"/>
                </a:solidFill>
              </a:rPr>
              <a:t>Precificação</a:t>
            </a:r>
          </a:p>
        </p:txBody>
      </p:sp>
    </p:spTree>
    <p:extLst>
      <p:ext uri="{BB962C8B-B14F-4D97-AF65-F5344CB8AC3E}">
        <p14:creationId xmlns:p14="http://schemas.microsoft.com/office/powerpoint/2010/main" val="6500804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7549" y="134750"/>
            <a:ext cx="7906327" cy="637309"/>
          </a:xfrm>
          <a:effectLst>
            <a:outerShdw blurRad="38100" dist="25400" dir="5400000" algn="ctr" rotWithShape="0">
              <a:schemeClr val="bg1">
                <a:alpha val="80000"/>
              </a:schemeClr>
            </a:outerShdw>
            <a:reflection blurRad="6350" stA="52000" endA="300" endPos="35000" dir="5400000" sy="-100000" algn="bl" rotWithShape="0"/>
          </a:effectLst>
        </p:spPr>
        <p:txBody>
          <a:bodyPr vert="horz" wrap="square" lIns="91440" tIns="45720" rIns="91440" bIns="45720" numCol="1" anchor="ctr" anchorCtr="0" compatLnSpc="1">
            <a:normAutofit fontScale="92500"/>
          </a:bodyPr>
          <a:lstStyle/>
          <a:p>
            <a:r>
              <a:rPr lang="pt-BR" sz="2200" dirty="0">
                <a:solidFill>
                  <a:srgbClr val="546422"/>
                </a:solidFill>
                <a:latin typeface="Times New Roman" panose="02020603050405020304" pitchFamily="18" charset="0"/>
                <a:cs typeface="Times New Roman" panose="02020603050405020304" pitchFamily="18" charset="0"/>
              </a:rPr>
              <a:t>Pacto</a:t>
            </a:r>
            <a:r>
              <a:rPr lang="pt-BR" sz="3200" dirty="0">
                <a:solidFill>
                  <a:schemeClr val="accent4">
                    <a:lumMod val="50000"/>
                  </a:schemeClr>
                </a:solidFill>
                <a:latin typeface="Times New Roman" panose="02020603050405020304" pitchFamily="18" charset="0"/>
                <a:cs typeface="Times New Roman" panose="02020603050405020304" pitchFamily="18" charset="0"/>
              </a:rPr>
              <a:t> </a:t>
            </a:r>
            <a:r>
              <a:rPr lang="pt-BR" sz="2200" dirty="0">
                <a:solidFill>
                  <a:srgbClr val="546422"/>
                </a:solidFill>
                <a:latin typeface="Times New Roman" panose="02020603050405020304" pitchFamily="18" charset="0"/>
                <a:cs typeface="Times New Roman" panose="02020603050405020304" pitchFamily="18" charset="0"/>
              </a:rPr>
              <a:t>entre</a:t>
            </a:r>
            <a:r>
              <a:rPr lang="pt-BR" sz="3200" dirty="0">
                <a:solidFill>
                  <a:schemeClr val="accent4">
                    <a:lumMod val="50000"/>
                  </a:schemeClr>
                </a:solidFill>
                <a:latin typeface="Times New Roman" panose="02020603050405020304" pitchFamily="18" charset="0"/>
                <a:cs typeface="Times New Roman" panose="02020603050405020304" pitchFamily="18" charset="0"/>
              </a:rPr>
              <a:t> </a:t>
            </a:r>
            <a:r>
              <a:rPr lang="pt-BR" sz="2200" dirty="0">
                <a:solidFill>
                  <a:srgbClr val="546422"/>
                </a:solidFill>
                <a:latin typeface="Times New Roman" panose="02020603050405020304" pitchFamily="18" charset="0"/>
                <a:cs typeface="Times New Roman" panose="02020603050405020304" pitchFamily="18" charset="0"/>
              </a:rPr>
              <a:t>gerações</a:t>
            </a:r>
          </a:p>
        </p:txBody>
      </p:sp>
      <p:sp>
        <p:nvSpPr>
          <p:cNvPr id="3" name="Espaço Reservado para Conteúdo 2"/>
          <p:cNvSpPr>
            <a:spLocks noGrp="1"/>
          </p:cNvSpPr>
          <p:nvPr>
            <p:ph idx="1"/>
          </p:nvPr>
        </p:nvSpPr>
        <p:spPr>
          <a:xfrm>
            <a:off x="525700" y="1625600"/>
            <a:ext cx="8235713" cy="3771900"/>
          </a:xfrm>
        </p:spPr>
        <p:txBody>
          <a:bodyPr wrap="square" numCol="1" anchor="t" anchorCtr="0" compatLnSpc="1">
            <a:prstTxWarp prst="textNoShape">
              <a:avLst/>
            </a:prstTxWarp>
            <a:noAutofit/>
          </a:bodyPr>
          <a:lstStyle/>
          <a:p>
            <a:pPr marL="457200" lvl="1" indent="0" algn="just">
              <a:spcBef>
                <a:spcPts val="600"/>
              </a:spcBef>
              <a:spcAft>
                <a:spcPts val="600"/>
              </a:spcAft>
              <a:buNone/>
              <a:defRPr/>
            </a:pPr>
            <a:endParaRPr lang="pt-BR" sz="200" dirty="0" smtClean="0">
              <a:solidFill>
                <a:schemeClr val="tx1">
                  <a:lumMod val="85000"/>
                  <a:lumOff val="15000"/>
                </a:schemeClr>
              </a:solidFill>
              <a:latin typeface="Times New Roman" panose="02020603050405020304" pitchFamily="18" charset="0"/>
              <a:cs typeface="Times New Roman" panose="02020603050405020304" pitchFamily="18" charset="0"/>
            </a:endParaRPr>
          </a:p>
          <a:p>
            <a:pPr>
              <a:spcBef>
                <a:spcPts val="1200"/>
              </a:spcBef>
              <a:spcAft>
                <a:spcPts val="0"/>
              </a:spcAft>
              <a:defRPr/>
            </a:pPr>
            <a:r>
              <a:rPr lang="pt-BR" sz="2400" dirty="0" smtClean="0">
                <a:solidFill>
                  <a:schemeClr val="tx1">
                    <a:lumMod val="85000"/>
                    <a:lumOff val="15000"/>
                  </a:schemeClr>
                </a:solidFill>
                <a:latin typeface="Times New Roman" panose="02020603050405020304" pitchFamily="18" charset="0"/>
                <a:cs typeface="Times New Roman" panose="02020603050405020304" pitchFamily="18" charset="0"/>
              </a:rPr>
              <a:t>Os menores de 59 subsidiam os maiores de 59 </a:t>
            </a:r>
          </a:p>
          <a:p>
            <a:pPr>
              <a:spcBef>
                <a:spcPts val="1200"/>
              </a:spcBef>
              <a:spcAft>
                <a:spcPts val="0"/>
              </a:spcAft>
              <a:defRPr/>
            </a:pPr>
            <a:r>
              <a:rPr lang="pt-BR" sz="2400" dirty="0" smtClean="0">
                <a:solidFill>
                  <a:schemeClr val="tx1">
                    <a:lumMod val="85000"/>
                    <a:lumOff val="15000"/>
                  </a:schemeClr>
                </a:solidFill>
                <a:latin typeface="Times New Roman" panose="02020603050405020304" pitchFamily="18" charset="0"/>
                <a:cs typeface="Times New Roman" panose="02020603050405020304" pitchFamily="18" charset="0"/>
              </a:rPr>
              <a:t>A solidariedade é mais acentuada nas faixas imediatamente anteriores à última</a:t>
            </a:r>
          </a:p>
          <a:p>
            <a:pPr>
              <a:spcBef>
                <a:spcPts val="1200"/>
              </a:spcBef>
              <a:spcAft>
                <a:spcPts val="0"/>
              </a:spcAft>
              <a:defRPr/>
            </a:pPr>
            <a:r>
              <a:rPr lang="pt-BR" sz="2400" dirty="0" smtClean="0">
                <a:solidFill>
                  <a:schemeClr val="tx1">
                    <a:lumMod val="85000"/>
                    <a:lumOff val="15000"/>
                  </a:schemeClr>
                </a:solidFill>
                <a:latin typeface="Times New Roman" panose="02020603050405020304" pitchFamily="18" charset="0"/>
                <a:cs typeface="Times New Roman" panose="02020603050405020304" pitchFamily="18" charset="0"/>
              </a:rPr>
              <a:t>Envelhecimento torna insustentável esse esquema</a:t>
            </a:r>
          </a:p>
          <a:p>
            <a:pPr marL="0" indent="0" algn="ctr">
              <a:spcBef>
                <a:spcPts val="600"/>
              </a:spcBef>
              <a:spcAft>
                <a:spcPts val="0"/>
              </a:spcAft>
              <a:buFont typeface="Arial" charset="0"/>
              <a:buNone/>
              <a:defRPr/>
            </a:pPr>
            <a:endParaRPr lang="pt-BR" sz="1800" dirty="0" smtClean="0">
              <a:latin typeface="Times New Roman" panose="02020603050405020304" pitchFamily="18" charset="0"/>
              <a:cs typeface="Times New Roman" panose="02020603050405020304" pitchFamily="18" charset="0"/>
            </a:endParaRPr>
          </a:p>
          <a:p>
            <a:pPr marL="0" indent="0" algn="ctr">
              <a:spcBef>
                <a:spcPts val="600"/>
              </a:spcBef>
              <a:spcAft>
                <a:spcPts val="600"/>
              </a:spcAft>
              <a:buFont typeface="Arial" charset="0"/>
              <a:buNone/>
              <a:defRPr/>
            </a:pPr>
            <a:r>
              <a:rPr lang="pt-BR" sz="2300" i="1" dirty="0" smtClean="0">
                <a:solidFill>
                  <a:srgbClr val="FF0000"/>
                </a:solidFill>
                <a:latin typeface="Times New Roman" panose="02020603050405020304" pitchFamily="18" charset="0"/>
                <a:cs typeface="Times New Roman" panose="02020603050405020304" pitchFamily="18" charset="0"/>
              </a:rPr>
              <a:t/>
            </a:r>
            <a:br>
              <a:rPr lang="pt-BR" sz="2300" i="1" dirty="0" smtClean="0">
                <a:solidFill>
                  <a:srgbClr val="FF0000"/>
                </a:solidFill>
                <a:latin typeface="Times New Roman" panose="02020603050405020304" pitchFamily="18" charset="0"/>
                <a:cs typeface="Times New Roman" panose="02020603050405020304" pitchFamily="18" charset="0"/>
              </a:rPr>
            </a:br>
            <a:r>
              <a:rPr lang="pt-BR" sz="2800" i="1" dirty="0" smtClean="0">
                <a:solidFill>
                  <a:srgbClr val="FF0000"/>
                </a:solidFill>
                <a:latin typeface="Times New Roman" panose="02020603050405020304" pitchFamily="18" charset="0"/>
                <a:cs typeface="Times New Roman" panose="02020603050405020304" pitchFamily="18" charset="0"/>
              </a:rPr>
              <a:t>haverá muitos idosos para cada “jovem”</a:t>
            </a:r>
            <a:endParaRPr lang="pt-BR" sz="2300" i="1" dirty="0" smtClean="0">
              <a:solidFill>
                <a:srgbClr val="FF0000"/>
              </a:solidFill>
              <a:latin typeface="Times New Roman" panose="02020603050405020304" pitchFamily="18" charset="0"/>
              <a:cs typeface="Times New Roman" panose="02020603050405020304" pitchFamily="18" charset="0"/>
            </a:endParaRPr>
          </a:p>
        </p:txBody>
      </p:sp>
      <p:sp>
        <p:nvSpPr>
          <p:cNvPr id="45060" name="Espaço Reservado para Número de Slide 3"/>
          <p:cNvSpPr txBox="1">
            <a:spLocks noGrp="1"/>
          </p:cNvSpPr>
          <p:nvPr/>
        </p:nvSpPr>
        <p:spPr bwMode="auto">
          <a:xfrm>
            <a:off x="6627813" y="6456363"/>
            <a:ext cx="2133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DAA024C-3417-4366-A933-7B422CA9CBE1}" type="slidenum">
              <a:rPr lang="en-US" sz="1200">
                <a:solidFill>
                  <a:schemeClr val="bg1"/>
                </a:solidFill>
                <a:latin typeface="Trebuchet MS" pitchFamily="34" charset="0"/>
              </a:rPr>
              <a:pPr algn="r" eaLnBrk="1" hangingPunct="1"/>
              <a:t>33</a:t>
            </a:fld>
            <a:endParaRPr lang="en-US" sz="1200">
              <a:solidFill>
                <a:schemeClr val="bg1"/>
              </a:solidFill>
              <a:latin typeface="Trebuchet MS" pitchFamily="34" charset="0"/>
            </a:endParaRPr>
          </a:p>
        </p:txBody>
      </p:sp>
      <p:sp>
        <p:nvSpPr>
          <p:cNvPr id="6" name="Espaço Reservado para Número de Slide 4"/>
          <p:cNvSpPr txBox="1">
            <a:spLocks/>
          </p:cNvSpPr>
          <p:nvPr/>
        </p:nvSpPr>
        <p:spPr>
          <a:xfrm>
            <a:off x="6627091" y="6456218"/>
            <a:ext cx="2133600" cy="27954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1C5BC6D5-8F22-4451-B6C0-258309E05DDC}" type="slidenum">
              <a:rPr lang="en-US" sz="1050" smtClean="0"/>
              <a:pPr algn="r"/>
              <a:t>33</a:t>
            </a:fld>
            <a:endParaRPr lang="en-US" sz="1050" dirty="0"/>
          </a:p>
        </p:txBody>
      </p:sp>
    </p:spTree>
    <p:extLst>
      <p:ext uri="{BB962C8B-B14F-4D97-AF65-F5344CB8AC3E}">
        <p14:creationId xmlns:p14="http://schemas.microsoft.com/office/powerpoint/2010/main" val="382162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ço Reservado para Conteúdo 2"/>
          <p:cNvSpPr txBox="1">
            <a:spLocks/>
          </p:cNvSpPr>
          <p:nvPr/>
        </p:nvSpPr>
        <p:spPr>
          <a:xfrm>
            <a:off x="626348" y="1028700"/>
            <a:ext cx="8162052" cy="1371600"/>
          </a:xfrm>
          <a:prstGeom prst="rect">
            <a:avLst/>
          </a:prstGeom>
        </p:spPr>
        <p:txBody>
          <a:bodyPr wrap="square" numCol="1" anchor="t" anchorCtr="0" compatLnSpc="1">
            <a:prstTxWarp prst="textNoShape">
              <a:avLst/>
            </a:prstTxWarp>
            <a:noAutofit/>
          </a:bodyPr>
          <a:lstStyle/>
          <a:p>
            <a:pPr marL="0" marR="0" lvl="0" indent="0" algn="just" defTabSz="457200" rtl="0" eaLnBrk="1" fontAlgn="base" latinLnBrk="0" hangingPunct="1">
              <a:lnSpc>
                <a:spcPct val="100000"/>
              </a:lnSpc>
              <a:spcBef>
                <a:spcPct val="20000"/>
              </a:spcBef>
              <a:spcAft>
                <a:spcPct val="0"/>
              </a:spcAft>
              <a:buClrTx/>
              <a:buSzTx/>
              <a:buFont typeface="Arial" charset="0"/>
              <a:buNone/>
              <a:tabLst/>
              <a:defRPr/>
            </a:pPr>
            <a:r>
              <a:rPr kumimoji="0" lang="pt-BR" sz="2000" b="1" i="0" u="none" strike="noStrike" kern="1200" cap="none" spc="0" normalizeH="0" baseline="0" noProof="0" dirty="0" smtClean="0">
                <a:ln>
                  <a:noFill/>
                </a:ln>
                <a:solidFill>
                  <a:schemeClr val="tx1">
                    <a:lumMod val="65000"/>
                    <a:lumOff val="35000"/>
                  </a:schemeClr>
                </a:solidFill>
                <a:effectLst/>
                <a:uLnTx/>
                <a:uFillTx/>
                <a:latin typeface="Calibri" panose="020F0502020204030204" pitchFamily="34" charset="0"/>
                <a:cs typeface="Arial" pitchFamily="34" charset="0"/>
              </a:rPr>
              <a:t>Mutualismo por “Repartição Simples”</a:t>
            </a:r>
            <a:endParaRPr kumimoji="0" lang="pt-BR" b="1" i="0" u="none" strike="noStrike" kern="1200" cap="none" spc="0" normalizeH="0" baseline="0" noProof="0" dirty="0" smtClean="0">
              <a:ln>
                <a:noFill/>
              </a:ln>
              <a:solidFill>
                <a:schemeClr val="tx1">
                  <a:lumMod val="65000"/>
                  <a:lumOff val="35000"/>
                </a:schemeClr>
              </a:solidFill>
              <a:effectLst/>
              <a:uLnTx/>
              <a:uFillTx/>
              <a:latin typeface="Calibri" panose="020F0502020204030204" pitchFamily="34" charset="0"/>
              <a:cs typeface="Arial" pitchFamily="34" charset="0"/>
            </a:endParaRPr>
          </a:p>
          <a:p>
            <a:pPr marL="0" marR="0" lvl="0" indent="0" algn="just" defTabSz="457200" rtl="0" eaLnBrk="1" fontAlgn="base" latinLnBrk="0" hangingPunct="1">
              <a:lnSpc>
                <a:spcPct val="100000"/>
              </a:lnSpc>
              <a:spcBef>
                <a:spcPct val="20000"/>
              </a:spcBef>
              <a:spcAft>
                <a:spcPct val="0"/>
              </a:spcAft>
              <a:buClrTx/>
              <a:buSzTx/>
              <a:buFont typeface="Arial" charset="0"/>
              <a:buNone/>
              <a:tabLst/>
              <a:defRPr/>
            </a:pPr>
            <a:endParaRPr kumimoji="0" lang="pt-BR" sz="800" b="1" i="0" u="none" strike="noStrike" kern="1200" cap="none" spc="0" normalizeH="0" baseline="0" noProof="0" dirty="0" smtClean="0">
              <a:ln>
                <a:noFill/>
              </a:ln>
              <a:solidFill>
                <a:schemeClr val="tx1">
                  <a:lumMod val="65000"/>
                  <a:lumOff val="35000"/>
                </a:schemeClr>
              </a:solidFill>
              <a:effectLst/>
              <a:uLnTx/>
              <a:uFillTx/>
              <a:latin typeface="Calibri" panose="020F0502020204030204" pitchFamily="34" charset="0"/>
              <a:cs typeface="Arial" pitchFamily="34" charset="0"/>
            </a:endParaRPr>
          </a:p>
          <a:p>
            <a:pPr marL="0" marR="0" lvl="0" indent="0" algn="just" defTabSz="457200" rtl="0" eaLnBrk="1" fontAlgn="base" latinLnBrk="0" hangingPunct="1">
              <a:lnSpc>
                <a:spcPct val="100000"/>
              </a:lnSpc>
              <a:spcBef>
                <a:spcPct val="20000"/>
              </a:spcBef>
              <a:spcAft>
                <a:spcPct val="0"/>
              </a:spcAft>
              <a:buClrTx/>
              <a:buSzTx/>
              <a:buFont typeface="Arial" charset="0"/>
              <a:buNone/>
              <a:tabLst/>
              <a:defRPr/>
            </a:pPr>
            <a:r>
              <a:rPr kumimoji="0" lang="pt-BR" b="0" i="0" u="none" strike="noStrike" kern="1200" cap="none" spc="0" normalizeH="0" baseline="0" noProof="0" dirty="0" smtClean="0">
                <a:ln>
                  <a:noFill/>
                </a:ln>
                <a:solidFill>
                  <a:schemeClr val="tx1">
                    <a:lumMod val="65000"/>
                    <a:lumOff val="35000"/>
                  </a:schemeClr>
                </a:solidFill>
                <a:effectLst/>
                <a:uLnTx/>
                <a:uFillTx/>
                <a:latin typeface="Calibri" panose="020F0502020204030204" pitchFamily="34" charset="0"/>
                <a:cs typeface="Arial" pitchFamily="34" charset="0"/>
              </a:rPr>
              <a:t>Grupo solidário com todos contribuindo com suas mensalidades para fundo comum. A contribuição individual custeia as despesas do próprio indivíduo (se necessário) e as de todas as pessoas do grupo que necessitarem. </a:t>
            </a:r>
            <a:r>
              <a:rPr kumimoji="0" lang="pt-BR" sz="2000" b="1" i="0" u="none" strike="noStrike" kern="1200" cap="none" spc="0" normalizeH="0" baseline="0" noProof="0" dirty="0" smtClean="0">
                <a:ln>
                  <a:noFill/>
                </a:ln>
                <a:solidFill>
                  <a:schemeClr val="tx1">
                    <a:lumMod val="65000"/>
                    <a:lumOff val="35000"/>
                  </a:schemeClr>
                </a:solidFill>
                <a:effectLst/>
                <a:uLnTx/>
                <a:uFillTx/>
                <a:latin typeface="Calibri" panose="020F0502020204030204" pitchFamily="34" charset="0"/>
                <a:cs typeface="Arial" pitchFamily="34" charset="0"/>
              </a:rPr>
              <a:t>Não há, portanto, acumulação</a:t>
            </a:r>
            <a:r>
              <a:rPr kumimoji="0" lang="pt-BR" b="0" i="0" u="none" strike="noStrike" kern="1200" cap="none" spc="0" normalizeH="0" baseline="0" noProof="0" dirty="0" smtClean="0">
                <a:ln>
                  <a:noFill/>
                </a:ln>
                <a:solidFill>
                  <a:schemeClr val="tx1">
                    <a:lumMod val="65000"/>
                    <a:lumOff val="35000"/>
                  </a:schemeClr>
                </a:solidFill>
                <a:effectLst/>
                <a:uLnTx/>
                <a:uFillTx/>
                <a:latin typeface="Calibri" panose="020F0502020204030204" pitchFamily="34" charset="0"/>
                <a:cs typeface="Arial" pitchFamily="34" charset="0"/>
              </a:rPr>
              <a:t>.</a:t>
            </a:r>
          </a:p>
        </p:txBody>
      </p:sp>
      <p:sp>
        <p:nvSpPr>
          <p:cNvPr id="27" name="Espaço Reservado para Conteúdo 2"/>
          <p:cNvSpPr txBox="1">
            <a:spLocks/>
          </p:cNvSpPr>
          <p:nvPr/>
        </p:nvSpPr>
        <p:spPr bwMode="auto">
          <a:xfrm>
            <a:off x="616188" y="2578100"/>
            <a:ext cx="8425974" cy="38124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just" defTabSz="457200" rtl="0" eaLnBrk="1" fontAlgn="base" latinLnBrk="0" hangingPunct="1">
              <a:lnSpc>
                <a:spcPct val="100000"/>
              </a:lnSpc>
              <a:spcBef>
                <a:spcPts val="600"/>
              </a:spcBef>
              <a:spcAft>
                <a:spcPts val="600"/>
              </a:spcAft>
              <a:buClrTx/>
              <a:buSzTx/>
              <a:buFont typeface="Wingdings" pitchFamily="2" charset="2"/>
              <a:buChar char="§"/>
              <a:tabLst/>
              <a:defRPr/>
            </a:pPr>
            <a:r>
              <a:rPr kumimoji="0" lang="pt-BR" b="0" i="0" u="none" strike="noStrike" kern="1200" cap="none" spc="0" normalizeH="0" baseline="0" noProof="0" dirty="0" smtClean="0">
                <a:ln>
                  <a:noFill/>
                </a:ln>
                <a:solidFill>
                  <a:schemeClr val="tx1">
                    <a:lumMod val="65000"/>
                    <a:lumOff val="35000"/>
                  </a:schemeClr>
                </a:solidFill>
                <a:effectLst/>
                <a:uLnTx/>
                <a:uFillTx/>
                <a:latin typeface="Calibri" panose="020F0502020204030204" pitchFamily="34" charset="0"/>
                <a:cs typeface="Arial" pitchFamily="34" charset="0"/>
              </a:rPr>
              <a:t>A  Lei permite diferenciar prêmios por faixa etária.</a:t>
            </a:r>
          </a:p>
          <a:p>
            <a:pPr marL="342900" marR="0" lvl="0" indent="-342900" algn="just" defTabSz="457200" rtl="0" eaLnBrk="1" fontAlgn="base" latinLnBrk="0" hangingPunct="1">
              <a:lnSpc>
                <a:spcPct val="100000"/>
              </a:lnSpc>
              <a:spcBef>
                <a:spcPts val="600"/>
              </a:spcBef>
              <a:spcAft>
                <a:spcPts val="600"/>
              </a:spcAft>
              <a:buClrTx/>
              <a:buSzTx/>
              <a:buFont typeface="Wingdings" pitchFamily="2" charset="2"/>
              <a:buChar char="§"/>
              <a:tabLst/>
              <a:defRPr/>
            </a:pPr>
            <a:r>
              <a:rPr kumimoji="0" lang="pt-BR" b="0" i="0" u="none" strike="noStrike" kern="1200" cap="none" spc="0" normalizeH="0" baseline="0" noProof="0" dirty="0" smtClean="0">
                <a:ln>
                  <a:noFill/>
                </a:ln>
                <a:solidFill>
                  <a:schemeClr val="tx1">
                    <a:lumMod val="65000"/>
                    <a:lumOff val="35000"/>
                  </a:schemeClr>
                </a:solidFill>
                <a:effectLst/>
                <a:uLnTx/>
                <a:uFillTx/>
                <a:latin typeface="Calibri" panose="020F0502020204030204" pitchFamily="34" charset="0"/>
                <a:cs typeface="Arial" pitchFamily="34" charset="0"/>
              </a:rPr>
              <a:t>ANS definiu 10 faixas etárias</a:t>
            </a:r>
          </a:p>
          <a:p>
            <a:pPr marL="342900" marR="0" lvl="0" indent="-342900" algn="just" defTabSz="457200" rtl="0" eaLnBrk="1" fontAlgn="base" latinLnBrk="0" hangingPunct="1">
              <a:lnSpc>
                <a:spcPct val="100000"/>
              </a:lnSpc>
              <a:spcBef>
                <a:spcPts val="600"/>
              </a:spcBef>
              <a:spcAft>
                <a:spcPts val="600"/>
              </a:spcAft>
              <a:buClrTx/>
              <a:buSzTx/>
              <a:buFont typeface="Wingdings" pitchFamily="2" charset="2"/>
              <a:buChar char="§"/>
              <a:tabLst/>
              <a:defRPr/>
            </a:pPr>
            <a:r>
              <a:rPr kumimoji="0" lang="pt-BR" b="0" i="0" u="none" strike="noStrike" kern="1200" cap="none" spc="0" normalizeH="0" baseline="0" noProof="0" dirty="0" smtClean="0">
                <a:ln>
                  <a:noFill/>
                </a:ln>
                <a:solidFill>
                  <a:schemeClr val="tx1">
                    <a:lumMod val="65000"/>
                    <a:lumOff val="35000"/>
                  </a:schemeClr>
                </a:solidFill>
                <a:effectLst/>
                <a:uLnTx/>
                <a:uFillTx/>
                <a:latin typeface="Calibri" panose="020F0502020204030204" pitchFamily="34" charset="0"/>
                <a:cs typeface="Arial" pitchFamily="34" charset="0"/>
              </a:rPr>
              <a:t>Cada grupo etário é solidário entre si.</a:t>
            </a:r>
          </a:p>
          <a:p>
            <a:pPr marL="342900" marR="0" lvl="0" indent="-342900" algn="l" defTabSz="457200" rtl="0" eaLnBrk="1" fontAlgn="base" latinLnBrk="0" hangingPunct="1">
              <a:lnSpc>
                <a:spcPct val="100000"/>
              </a:lnSpc>
              <a:spcBef>
                <a:spcPts val="600"/>
              </a:spcBef>
              <a:spcAft>
                <a:spcPts val="600"/>
              </a:spcAft>
              <a:buClrTx/>
              <a:buSzTx/>
              <a:buFont typeface="Wingdings" pitchFamily="2" charset="2"/>
              <a:buChar char="§"/>
              <a:tabLst/>
              <a:defRPr/>
            </a:pPr>
            <a:r>
              <a:rPr kumimoji="0" lang="pt-BR" b="0" i="0" u="none" strike="noStrike" kern="1200" cap="none" spc="0" normalizeH="0" baseline="0" noProof="0" dirty="0" smtClean="0">
                <a:ln>
                  <a:noFill/>
                </a:ln>
                <a:solidFill>
                  <a:schemeClr val="tx1">
                    <a:lumMod val="65000"/>
                    <a:lumOff val="35000"/>
                  </a:schemeClr>
                </a:solidFill>
                <a:effectLst/>
                <a:uLnTx/>
                <a:uFillTx/>
                <a:latin typeface="Calibri" panose="020F0502020204030204" pitchFamily="34" charset="0"/>
                <a:cs typeface="Arial" pitchFamily="34" charset="0"/>
              </a:rPr>
              <a:t>Mas como o “risco” dos idosos supera </a:t>
            </a:r>
            <a:r>
              <a:rPr lang="pt-BR" dirty="0" smtClean="0">
                <a:solidFill>
                  <a:schemeClr val="tx1">
                    <a:lumMod val="65000"/>
                    <a:lumOff val="35000"/>
                  </a:schemeClr>
                </a:solidFill>
                <a:latin typeface="Calibri" panose="020F0502020204030204" pitchFamily="34" charset="0"/>
                <a:cs typeface="Arial" pitchFamily="34" charset="0"/>
              </a:rPr>
              <a:t>mais do que</a:t>
            </a:r>
            <a:r>
              <a:rPr kumimoji="0" lang="pt-BR" b="0" i="0" u="none" strike="noStrike" kern="1200" cap="none" spc="0" normalizeH="0" baseline="0" noProof="0" dirty="0" smtClean="0">
                <a:ln>
                  <a:noFill/>
                </a:ln>
                <a:solidFill>
                  <a:schemeClr val="tx1">
                    <a:lumMod val="65000"/>
                    <a:lumOff val="35000"/>
                  </a:schemeClr>
                </a:solidFill>
                <a:effectLst/>
                <a:uLnTx/>
                <a:uFillTx/>
                <a:latin typeface="Calibri" panose="020F0502020204030204" pitchFamily="34" charset="0"/>
                <a:cs typeface="Arial" pitchFamily="34" charset="0"/>
              </a:rPr>
              <a:t> seis vezes o “risco” dos jovens, a precificação tem embutido uma solidariedade entre os grupos etários.</a:t>
            </a:r>
          </a:p>
          <a:p>
            <a:pPr marL="342900" marR="0" lvl="0" indent="-342900" algn="just" defTabSz="457200" rtl="0" eaLnBrk="1" fontAlgn="base" latinLnBrk="0" hangingPunct="1">
              <a:lnSpc>
                <a:spcPct val="100000"/>
              </a:lnSpc>
              <a:spcBef>
                <a:spcPts val="600"/>
              </a:spcBef>
              <a:spcAft>
                <a:spcPts val="600"/>
              </a:spcAft>
              <a:buClrTx/>
              <a:buSzTx/>
              <a:buFont typeface="Wingdings" pitchFamily="2" charset="2"/>
              <a:buChar char="§"/>
              <a:tabLst/>
              <a:defRPr/>
            </a:pPr>
            <a:r>
              <a:rPr kumimoji="0" lang="pt-BR" b="0" i="0" u="none" strike="noStrike" kern="1200" cap="none" spc="0" normalizeH="0" baseline="0" noProof="0" dirty="0" smtClean="0">
                <a:ln>
                  <a:noFill/>
                </a:ln>
                <a:solidFill>
                  <a:schemeClr val="tx1">
                    <a:lumMod val="65000"/>
                    <a:lumOff val="35000"/>
                  </a:schemeClr>
                </a:solidFill>
                <a:effectLst/>
                <a:uLnTx/>
                <a:uFillTx/>
                <a:latin typeface="Calibri" panose="020F0502020204030204" pitchFamily="34" charset="0"/>
                <a:cs typeface="Arial" pitchFamily="34" charset="0"/>
              </a:rPr>
              <a:t>Assim, menores de 59 subsidiam os maiores de 59.</a:t>
            </a:r>
          </a:p>
          <a:p>
            <a:pPr marL="342900" marR="0" lvl="0" indent="-342900" algn="l" defTabSz="457200" rtl="0" eaLnBrk="1" fontAlgn="base" latinLnBrk="0" hangingPunct="1">
              <a:lnSpc>
                <a:spcPct val="100000"/>
              </a:lnSpc>
              <a:spcBef>
                <a:spcPts val="600"/>
              </a:spcBef>
              <a:spcAft>
                <a:spcPts val="0"/>
              </a:spcAft>
              <a:buClrTx/>
              <a:buSzTx/>
              <a:buFont typeface="Wingdings" pitchFamily="2" charset="2"/>
              <a:buChar char="§"/>
              <a:tabLst/>
              <a:defRPr/>
            </a:pPr>
            <a:r>
              <a:rPr kumimoji="0" lang="pt-BR" b="0" i="0" u="none" strike="noStrike" kern="1200" cap="none" spc="0" normalizeH="0" baseline="0" noProof="0" dirty="0" smtClean="0">
                <a:ln>
                  <a:noFill/>
                </a:ln>
                <a:solidFill>
                  <a:schemeClr val="tx1">
                    <a:lumMod val="65000"/>
                    <a:lumOff val="35000"/>
                  </a:schemeClr>
                </a:solidFill>
                <a:effectLst/>
                <a:uLnTx/>
                <a:uFillTx/>
                <a:latin typeface="Calibri" panose="020F0502020204030204" pitchFamily="34" charset="0"/>
                <a:cs typeface="Arial" pitchFamily="34" charset="0"/>
              </a:rPr>
              <a:t>A solidariedade é mais acentuada nas faixas imediatamente anteriores à última.</a:t>
            </a:r>
          </a:p>
          <a:p>
            <a:pPr marL="342900" marR="0" lvl="0" indent="-342900" algn="l" defTabSz="457200" rtl="0" eaLnBrk="1" fontAlgn="base" latinLnBrk="0" hangingPunct="1">
              <a:lnSpc>
                <a:spcPct val="100000"/>
              </a:lnSpc>
              <a:spcBef>
                <a:spcPts val="600"/>
              </a:spcBef>
              <a:spcAft>
                <a:spcPts val="0"/>
              </a:spcAft>
              <a:buClrTx/>
              <a:buSzTx/>
              <a:buFont typeface="Wingdings" pitchFamily="2" charset="2"/>
              <a:buChar char="§"/>
              <a:tabLst/>
              <a:defRPr/>
            </a:pPr>
            <a:endParaRPr kumimoji="0" lang="pt-BR" sz="500" b="0" i="0" u="none" strike="noStrike" kern="1200" cap="none" spc="0" normalizeH="0" baseline="0" noProof="0" dirty="0" smtClean="0">
              <a:ln>
                <a:noFill/>
              </a:ln>
              <a:solidFill>
                <a:schemeClr val="tx1">
                  <a:lumMod val="65000"/>
                  <a:lumOff val="35000"/>
                </a:schemeClr>
              </a:solidFill>
              <a:effectLst/>
              <a:uLnTx/>
              <a:uFillTx/>
              <a:latin typeface="Calibri" panose="020F0502020204030204" pitchFamily="34" charset="0"/>
              <a:cs typeface="Arial" pitchFamily="34" charset="0"/>
            </a:endParaRPr>
          </a:p>
          <a:p>
            <a:pPr marL="0" marR="0" lvl="0" indent="0" algn="ctr" defTabSz="457200" rtl="0" eaLnBrk="1" fontAlgn="base" latinLnBrk="0" hangingPunct="1">
              <a:lnSpc>
                <a:spcPct val="120000"/>
              </a:lnSpc>
              <a:spcBef>
                <a:spcPts val="600"/>
              </a:spcBef>
              <a:spcAft>
                <a:spcPts val="600"/>
              </a:spcAft>
              <a:buClrTx/>
              <a:buSzTx/>
              <a:tabLst/>
              <a:defRPr/>
            </a:pPr>
            <a:r>
              <a:rPr kumimoji="0" lang="pt-BR" sz="2000" b="1" i="1" u="none" strike="noStrike" kern="1200" cap="none" spc="0" normalizeH="0" baseline="0" noProof="0" dirty="0" smtClean="0">
                <a:ln>
                  <a:noFill/>
                </a:ln>
                <a:solidFill>
                  <a:schemeClr val="tx1">
                    <a:lumMod val="65000"/>
                    <a:lumOff val="35000"/>
                  </a:schemeClr>
                </a:solidFill>
                <a:effectLst/>
                <a:uLnTx/>
                <a:uFillTx/>
                <a:latin typeface="Calibri" panose="020F0502020204030204" pitchFamily="34" charset="0"/>
                <a:cs typeface="Arial" pitchFamily="34" charset="0"/>
              </a:rPr>
              <a:t>O envelhecimento desafia este esquema: </a:t>
            </a:r>
            <a:br>
              <a:rPr kumimoji="0" lang="pt-BR" sz="2000" b="1" i="1" u="none" strike="noStrike" kern="1200" cap="none" spc="0" normalizeH="0" baseline="0" noProof="0" dirty="0" smtClean="0">
                <a:ln>
                  <a:noFill/>
                </a:ln>
                <a:solidFill>
                  <a:schemeClr val="tx1">
                    <a:lumMod val="65000"/>
                    <a:lumOff val="35000"/>
                  </a:schemeClr>
                </a:solidFill>
                <a:effectLst/>
                <a:uLnTx/>
                <a:uFillTx/>
                <a:latin typeface="Calibri" panose="020F0502020204030204" pitchFamily="34" charset="0"/>
                <a:cs typeface="Arial" pitchFamily="34" charset="0"/>
              </a:rPr>
            </a:br>
            <a:r>
              <a:rPr kumimoji="0" lang="pt-BR" sz="2000" b="1" i="1" u="none" strike="noStrike" kern="1200" cap="none" spc="0" normalizeH="0" baseline="0" noProof="0" dirty="0" smtClean="0">
                <a:ln>
                  <a:noFill/>
                </a:ln>
                <a:solidFill>
                  <a:schemeClr val="tx1">
                    <a:lumMod val="65000"/>
                    <a:lumOff val="35000"/>
                  </a:schemeClr>
                </a:solidFill>
                <a:effectLst/>
                <a:uLnTx/>
                <a:uFillTx/>
                <a:latin typeface="Calibri" panose="020F0502020204030204" pitchFamily="34" charset="0"/>
                <a:cs typeface="Arial" pitchFamily="34" charset="0"/>
              </a:rPr>
              <a:t>haverá muitos idosos para cada “jovem”</a:t>
            </a:r>
          </a:p>
        </p:txBody>
      </p:sp>
      <p:sp>
        <p:nvSpPr>
          <p:cNvPr id="6" name="Título 1"/>
          <p:cNvSpPr txBox="1">
            <a:spLocks/>
          </p:cNvSpPr>
          <p:nvPr/>
        </p:nvSpPr>
        <p:spPr>
          <a:xfrm>
            <a:off x="980498" y="108445"/>
            <a:ext cx="7906327" cy="637309"/>
          </a:xfrm>
          <a:prstGeom prst="rect">
            <a:avLst/>
          </a:prstGeom>
          <a:effectLst>
            <a:outerShdw blurRad="38100" dist="25400" dir="5400000" algn="ctr" rotWithShape="0">
              <a:schemeClr val="bg1">
                <a:alpha val="80000"/>
              </a:schemeClr>
            </a:outerShdw>
          </a:effectLst>
        </p:spPr>
        <p:txBody>
          <a:bodyPr vert="horz" wrap="square" lIns="91440" tIns="45720" rIns="91440" bIns="45720" numCol="1" anchor="ctr" anchorCtr="0" compatLnSpc="1">
            <a:noAutofit/>
          </a:bodyPr>
          <a:lstStyle>
            <a:defPPr>
              <a:defRPr lang="en-US"/>
            </a:defPPr>
            <a:lvl1pPr algn="r" eaLnBrk="0" fontAlgn="base" hangingPunct="0">
              <a:spcBef>
                <a:spcPct val="0"/>
              </a:spcBef>
              <a:spcAft>
                <a:spcPct val="0"/>
              </a:spcAft>
              <a:defRPr sz="2000" b="1">
                <a:solidFill>
                  <a:srgbClr val="546422"/>
                </a:solidFill>
                <a:latin typeface="Times New Roman" panose="02020603050405020304" pitchFamily="18" charset="0"/>
                <a:ea typeface="+mj-ea"/>
                <a:cs typeface="Times New Roman" panose="02020603050405020304" pitchFamily="18" charset="0"/>
              </a:defRPr>
            </a:lvl1pPr>
          </a:lstStyle>
          <a:p>
            <a:r>
              <a:rPr lang="pt-BR" dirty="0"/>
              <a:t>... com efeitos agravados caso mantido o modelo de financiamento</a:t>
            </a:r>
          </a:p>
        </p:txBody>
      </p:sp>
      <p:sp>
        <p:nvSpPr>
          <p:cNvPr id="7" name="Espaço Reservado para Número de Slide 4"/>
          <p:cNvSpPr txBox="1">
            <a:spLocks/>
          </p:cNvSpPr>
          <p:nvPr/>
        </p:nvSpPr>
        <p:spPr>
          <a:xfrm>
            <a:off x="6878641" y="6519282"/>
            <a:ext cx="2133600" cy="279545"/>
          </a:xfrm>
          <a:prstGeom prst="rect">
            <a:avLst/>
          </a:prstGeom>
        </p:spPr>
        <p:txBody>
          <a:bodyPr vert="horz" lIns="91440" tIns="45720" rIns="91440" bIns="45720" rtlCol="0" anchor="ctr"/>
          <a:lstStyle>
            <a:defPPr>
              <a:defRPr lang="en-US"/>
            </a:defPPr>
            <a:lvl1pPr marL="0" algn="r" defTabSz="457200" rtl="0" eaLnBrk="1" fontAlgn="auto" latinLnBrk="0" hangingPunct="1">
              <a:spcBef>
                <a:spcPts val="0"/>
              </a:spcBef>
              <a:spcAft>
                <a:spcPts val="0"/>
              </a:spcAft>
              <a:defRPr sz="1200" b="0" kern="1200">
                <a:solidFill>
                  <a:schemeClr val="tx1">
                    <a:lumMod val="75000"/>
                    <a:lumOff val="25000"/>
                  </a:schemeClr>
                </a:solidFill>
                <a:latin typeface="Trebuchet MS"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C5BC6D5-8F22-4451-B6C0-258309E05DDC}" type="slidenum">
              <a:rPr kumimoji="0" lang="en-US" sz="1200" b="0" i="0" u="none" strike="noStrike" kern="1200" cap="none" spc="0" normalizeH="0" baseline="0" noProof="0" smtClean="0">
                <a:ln>
                  <a:noFill/>
                </a:ln>
                <a:solidFill>
                  <a:prstClr val="black">
                    <a:lumMod val="75000"/>
                    <a:lumOff val="25000"/>
                  </a:prstClr>
                </a:solidFill>
                <a:effectLst/>
                <a:uLnTx/>
                <a:uFillTx/>
                <a:latin typeface="Trebuchet MS"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lumMod val="75000"/>
                  <a:lumOff val="2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18025382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a:graphicFrameLocks noGrp="1"/>
          </p:cNvGraphicFramePr>
          <p:nvPr>
            <p:extLst>
              <p:ext uri="{D42A27DB-BD31-4B8C-83A1-F6EECF244321}">
                <p14:modId xmlns:p14="http://schemas.microsoft.com/office/powerpoint/2010/main" val="756160463"/>
              </p:ext>
            </p:extLst>
          </p:nvPr>
        </p:nvGraphicFramePr>
        <p:xfrm>
          <a:off x="226291" y="1593364"/>
          <a:ext cx="8724900" cy="4477236"/>
        </p:xfrm>
        <a:graphic>
          <a:graphicData uri="http://schemas.openxmlformats.org/drawingml/2006/chart">
            <c:chart xmlns:c="http://schemas.openxmlformats.org/drawingml/2006/chart" xmlns:r="http://schemas.openxmlformats.org/officeDocument/2006/relationships" r:id="rId2"/>
          </a:graphicData>
        </a:graphic>
      </p:graphicFrame>
      <p:sp>
        <p:nvSpPr>
          <p:cNvPr id="7" name="CaixaDeTexto 6"/>
          <p:cNvSpPr txBox="1"/>
          <p:nvPr/>
        </p:nvSpPr>
        <p:spPr>
          <a:xfrm>
            <a:off x="68580" y="6555740"/>
            <a:ext cx="2952327" cy="276999"/>
          </a:xfrm>
          <a:prstGeom prst="rect">
            <a:avLst/>
          </a:prstGeom>
          <a:noFill/>
        </p:spPr>
        <p:txBody>
          <a:bodyPr wrap="square" rtlCol="0">
            <a:spAutoFit/>
          </a:bodyPr>
          <a:lstStyle/>
          <a:p>
            <a:r>
              <a:rPr lang="pt-BR" sz="1200" dirty="0" smtClean="0">
                <a:latin typeface="Calibri" panose="020F0502020204030204" pitchFamily="34" charset="0"/>
              </a:rPr>
              <a:t>Fonte: Caderno da UNIDAS 2010</a:t>
            </a:r>
            <a:endParaRPr lang="pt-BR" sz="1200" dirty="0">
              <a:latin typeface="Calibri" panose="020F0502020204030204" pitchFamily="34" charset="0"/>
            </a:endParaRPr>
          </a:p>
        </p:txBody>
      </p:sp>
      <p:sp>
        <p:nvSpPr>
          <p:cNvPr id="8" name="CaixaDeTexto 7"/>
          <p:cNvSpPr txBox="1"/>
          <p:nvPr/>
        </p:nvSpPr>
        <p:spPr>
          <a:xfrm>
            <a:off x="713740" y="1114028"/>
            <a:ext cx="8369300" cy="400110"/>
          </a:xfrm>
          <a:prstGeom prst="rect">
            <a:avLst/>
          </a:prstGeom>
          <a:noFill/>
        </p:spPr>
        <p:txBody>
          <a:bodyPr wrap="square" rtlCol="0">
            <a:spAutoFit/>
          </a:bodyPr>
          <a:lstStyle/>
          <a:p>
            <a:r>
              <a:rPr lang="pt-BR" sz="2000" b="1" dirty="0">
                <a:solidFill>
                  <a:schemeClr val="tx1">
                    <a:lumMod val="65000"/>
                    <a:lumOff val="35000"/>
                  </a:schemeClr>
                </a:solidFill>
                <a:latin typeface="Calibri" panose="020F0502020204030204" pitchFamily="34" charset="0"/>
                <a:cs typeface="Arial" pitchFamily="34" charset="0"/>
              </a:rPr>
              <a:t>A sustentabilidade  esbarra na rigidez da regras de reajuste por faixa etária</a:t>
            </a:r>
          </a:p>
        </p:txBody>
      </p:sp>
      <p:sp>
        <p:nvSpPr>
          <p:cNvPr id="9" name="Título 1"/>
          <p:cNvSpPr txBox="1">
            <a:spLocks/>
          </p:cNvSpPr>
          <p:nvPr/>
        </p:nvSpPr>
        <p:spPr>
          <a:xfrm>
            <a:off x="980498" y="108445"/>
            <a:ext cx="7906327" cy="637309"/>
          </a:xfrm>
          <a:prstGeom prst="rect">
            <a:avLst/>
          </a:prstGeom>
          <a:effectLst>
            <a:outerShdw blurRad="38100" dist="25400" dir="5400000" algn="ctr" rotWithShape="0">
              <a:schemeClr val="bg1">
                <a:alpha val="80000"/>
              </a:schemeClr>
            </a:outerShdw>
          </a:effectLst>
        </p:spPr>
        <p:txBody>
          <a:bodyPr vert="horz" wrap="square" lIns="91440" tIns="45720" rIns="91440" bIns="45720" numCol="1" anchor="ctr" anchorCtr="0" compatLnSpc="1">
            <a:noAutofit/>
          </a:bodyPr>
          <a:lstStyle>
            <a:defPPr>
              <a:defRPr lang="en-US"/>
            </a:defPPr>
            <a:lvl1pPr algn="r" eaLnBrk="0" fontAlgn="base" hangingPunct="0">
              <a:spcBef>
                <a:spcPct val="0"/>
              </a:spcBef>
              <a:spcAft>
                <a:spcPct val="0"/>
              </a:spcAft>
              <a:defRPr sz="2000" b="1">
                <a:solidFill>
                  <a:srgbClr val="546422"/>
                </a:solidFill>
                <a:latin typeface="Times New Roman" panose="02020603050405020304" pitchFamily="18" charset="0"/>
                <a:ea typeface="+mj-ea"/>
                <a:cs typeface="Times New Roman" panose="02020603050405020304" pitchFamily="18" charset="0"/>
              </a:defRPr>
            </a:lvl1pPr>
          </a:lstStyle>
          <a:p>
            <a:r>
              <a:rPr lang="pt-BR" dirty="0"/>
              <a:t>... ou seja, o modelo não capta a realidade dos custos</a:t>
            </a:r>
          </a:p>
        </p:txBody>
      </p:sp>
      <p:sp>
        <p:nvSpPr>
          <p:cNvPr id="10" name="Espaço Reservado para Número de Slide 4"/>
          <p:cNvSpPr txBox="1">
            <a:spLocks/>
          </p:cNvSpPr>
          <p:nvPr/>
        </p:nvSpPr>
        <p:spPr>
          <a:xfrm>
            <a:off x="6878641" y="6519282"/>
            <a:ext cx="2133600" cy="279545"/>
          </a:xfrm>
          <a:prstGeom prst="rect">
            <a:avLst/>
          </a:prstGeom>
        </p:spPr>
        <p:txBody>
          <a:bodyPr vert="horz" lIns="91440" tIns="45720" rIns="91440" bIns="45720" rtlCol="0" anchor="ctr"/>
          <a:lstStyle>
            <a:defPPr>
              <a:defRPr lang="en-US"/>
            </a:defPPr>
            <a:lvl1pPr marL="0" algn="r" defTabSz="457200" rtl="0" eaLnBrk="1" fontAlgn="auto" latinLnBrk="0" hangingPunct="1">
              <a:spcBef>
                <a:spcPts val="0"/>
              </a:spcBef>
              <a:spcAft>
                <a:spcPts val="0"/>
              </a:spcAft>
              <a:defRPr sz="1200" b="0" kern="1200">
                <a:solidFill>
                  <a:schemeClr val="tx1">
                    <a:lumMod val="75000"/>
                    <a:lumOff val="25000"/>
                  </a:schemeClr>
                </a:solidFill>
                <a:latin typeface="Trebuchet MS"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C5BC6D5-8F22-4451-B6C0-258309E05DDC}" type="slidenum">
              <a:rPr kumimoji="0" lang="en-US" sz="1200" b="0" i="0" u="none" strike="noStrike" kern="1200" cap="none" spc="0" normalizeH="0" baseline="0" noProof="0" smtClean="0">
                <a:ln>
                  <a:noFill/>
                </a:ln>
                <a:solidFill>
                  <a:prstClr val="black">
                    <a:lumMod val="75000"/>
                    <a:lumOff val="25000"/>
                  </a:prstClr>
                </a:solidFill>
                <a:effectLst/>
                <a:uLnTx/>
                <a:uFillTx/>
                <a:latin typeface="Trebuchet MS"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lumMod val="75000"/>
                  <a:lumOff val="2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24609174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02504" y="1258042"/>
            <a:ext cx="8032750" cy="4313237"/>
          </a:xfrm>
          <a:prstGeom prst="rect">
            <a:avLst/>
          </a:prstGeom>
        </p:spPr>
        <p:txBody>
          <a:bodyPr>
            <a:normAutofit fontScale="85000" lnSpcReduction="20000"/>
          </a:bodyPr>
          <a:lstStyle/>
          <a:p>
            <a:r>
              <a:rPr lang="pt-BR" dirty="0" err="1" smtClean="0"/>
              <a:t>Pontos-Chaves</a:t>
            </a:r>
            <a:endParaRPr lang="pt-BR" dirty="0" smtClean="0"/>
          </a:p>
          <a:p>
            <a:endParaRPr lang="pt-BR" dirty="0"/>
          </a:p>
          <a:p>
            <a:pPr marL="285750" indent="-285750">
              <a:buFont typeface="Arial" panose="020B0604020202020204" pitchFamily="34" charset="0"/>
              <a:buChar char="•"/>
            </a:pPr>
            <a:endParaRPr lang="pt-BR" dirty="0"/>
          </a:p>
          <a:p>
            <a:pPr marL="285750" lvl="0" indent="-285750">
              <a:buFont typeface="Arial" panose="020B0604020202020204" pitchFamily="34" charset="0"/>
              <a:buChar char="•"/>
            </a:pPr>
            <a:r>
              <a:rPr lang="pt-BR" dirty="0"/>
              <a:t>Saúde e Desenvolvimento tem relação  recíproca. Investimentos em saúde são importantes para a melhoria da situação econômica e </a:t>
            </a:r>
            <a:r>
              <a:rPr lang="pt-BR" dirty="0" smtClean="0"/>
              <a:t>vice-versa</a:t>
            </a:r>
          </a:p>
          <a:p>
            <a:pPr marL="285750" lvl="0" indent="-285750">
              <a:buFont typeface="Arial" panose="020B0604020202020204" pitchFamily="34" charset="0"/>
              <a:buChar char="•"/>
            </a:pPr>
            <a:endParaRPr lang="pt-BR" dirty="0"/>
          </a:p>
          <a:p>
            <a:pPr marL="285750" lvl="0" indent="-285750">
              <a:buFont typeface="Arial" panose="020B0604020202020204" pitchFamily="34" charset="0"/>
              <a:buChar char="•"/>
            </a:pPr>
            <a:r>
              <a:rPr lang="pt-BR" dirty="0"/>
              <a:t>Segurança jurídica ajuda a dar previsibilidade aos investimentos. O que contribui para o </a:t>
            </a:r>
            <a:r>
              <a:rPr lang="pt-BR" dirty="0" smtClean="0"/>
              <a:t>desenvolvimento</a:t>
            </a:r>
          </a:p>
          <a:p>
            <a:pPr marL="285750" lvl="0" indent="-285750">
              <a:buFont typeface="Arial" panose="020B0604020202020204" pitchFamily="34" charset="0"/>
              <a:buChar char="•"/>
            </a:pPr>
            <a:endParaRPr lang="pt-BR" dirty="0"/>
          </a:p>
          <a:p>
            <a:pPr marL="285750" lvl="0" indent="-285750">
              <a:buFont typeface="Arial" panose="020B0604020202020204" pitchFamily="34" charset="0"/>
              <a:buChar char="•"/>
            </a:pPr>
            <a:r>
              <a:rPr lang="pt-BR" dirty="0"/>
              <a:t>Saúde suplementar é elemento importante do sistema de saúde. Os números evidenciam</a:t>
            </a:r>
            <a:r>
              <a:rPr lang="pt-BR" dirty="0" smtClean="0"/>
              <a:t>.</a:t>
            </a:r>
          </a:p>
          <a:p>
            <a:pPr marL="285750" lvl="0" indent="-285750">
              <a:buFont typeface="Arial" panose="020B0604020202020204" pitchFamily="34" charset="0"/>
              <a:buChar char="•"/>
            </a:pPr>
            <a:endParaRPr lang="pt-BR" dirty="0"/>
          </a:p>
          <a:p>
            <a:pPr marL="285750" lvl="0" indent="-285750">
              <a:buFont typeface="Arial" panose="020B0604020202020204" pitchFamily="34" charset="0"/>
              <a:buChar char="•"/>
            </a:pPr>
            <a:r>
              <a:rPr lang="pt-BR" dirty="0"/>
              <a:t>O setor de saúde suplementar carece de elementos e regulações que atuem nessa direção, reduzindo incertezas e riscos desnecessários, regulatórios e jurídicos</a:t>
            </a:r>
            <a:r>
              <a:rPr lang="pt-BR" dirty="0" smtClean="0"/>
              <a:t>.</a:t>
            </a:r>
          </a:p>
          <a:p>
            <a:pPr marL="285750" lvl="0" indent="-285750">
              <a:buFont typeface="Arial" panose="020B0604020202020204" pitchFamily="34" charset="0"/>
              <a:buChar char="•"/>
            </a:pPr>
            <a:endParaRPr lang="pt-BR" dirty="0"/>
          </a:p>
          <a:p>
            <a:pPr marL="285750" lvl="0" indent="-285750">
              <a:buFont typeface="Arial" panose="020B0604020202020204" pitchFamily="34" charset="0"/>
              <a:buChar char="•"/>
            </a:pPr>
            <a:r>
              <a:rPr lang="pt-BR" dirty="0"/>
              <a:t>Exemplos de questões </a:t>
            </a:r>
            <a:r>
              <a:rPr lang="pt-BR" dirty="0" err="1"/>
              <a:t>judicializadas</a:t>
            </a:r>
            <a:r>
              <a:rPr lang="pt-BR" dirty="0"/>
              <a:t> são as regras de precificação por faixa etária, reajuste por sinistralidade, demitidos e aposentados, incorporações de </a:t>
            </a:r>
            <a:r>
              <a:rPr lang="pt-BR" dirty="0" smtClean="0"/>
              <a:t>tecnologias </a:t>
            </a:r>
            <a:r>
              <a:rPr lang="pt-BR" dirty="0"/>
              <a:t>(máfia da OPME). </a:t>
            </a:r>
            <a:endParaRPr lang="pt-BR" dirty="0" smtClean="0"/>
          </a:p>
          <a:p>
            <a:pPr marL="285750" lvl="0" indent="-285750">
              <a:buFont typeface="Arial" panose="020B0604020202020204" pitchFamily="34" charset="0"/>
              <a:buChar char="•"/>
            </a:pPr>
            <a:endParaRPr lang="pt-BR" dirty="0"/>
          </a:p>
          <a:p>
            <a:pPr marL="285750" lvl="0" indent="-285750">
              <a:buFont typeface="Arial" panose="020B0604020202020204" pitchFamily="34" charset="0"/>
              <a:buChar char="•"/>
            </a:pPr>
            <a:r>
              <a:rPr lang="pt-BR" dirty="0"/>
              <a:t>Conclusão: ações para mitigar esses riscos: regulação das tecnologias, regras claras e previsíveis, acesso à segunda opinião, uso de protocolos, </a:t>
            </a:r>
            <a:r>
              <a:rPr lang="pt-BR" dirty="0" err="1"/>
              <a:t>NATs</a:t>
            </a:r>
            <a:r>
              <a:rPr lang="pt-BR" dirty="0"/>
              <a:t>.</a:t>
            </a:r>
          </a:p>
        </p:txBody>
      </p:sp>
      <p:sp>
        <p:nvSpPr>
          <p:cNvPr id="8" name="Título 1"/>
          <p:cNvSpPr txBox="1">
            <a:spLocks/>
          </p:cNvSpPr>
          <p:nvPr/>
        </p:nvSpPr>
        <p:spPr>
          <a:xfrm>
            <a:off x="980498" y="108445"/>
            <a:ext cx="7906327" cy="637309"/>
          </a:xfrm>
          <a:prstGeom prst="rect">
            <a:avLst/>
          </a:prstGeom>
          <a:effectLst>
            <a:outerShdw blurRad="38100" dist="25400" dir="5400000" algn="ctr" rotWithShape="0">
              <a:schemeClr val="bg1">
                <a:alpha val="80000"/>
              </a:schemeClr>
            </a:outerShdw>
          </a:effectLst>
        </p:spPr>
        <p:txBody>
          <a:bodyPr vert="horz" wrap="square" lIns="91440" tIns="45720" rIns="91440" bIns="45720" numCol="1" anchor="ctr" anchorCtr="0" compatLnSpc="1">
            <a:noAutofit/>
          </a:bodyPr>
          <a:lstStyle>
            <a:defPPr>
              <a:defRPr lang="en-US"/>
            </a:defPPr>
            <a:lvl1pPr algn="r" eaLnBrk="0" fontAlgn="base" hangingPunct="0">
              <a:spcBef>
                <a:spcPct val="0"/>
              </a:spcBef>
              <a:spcAft>
                <a:spcPct val="0"/>
              </a:spcAft>
              <a:defRPr sz="2000" b="1">
                <a:solidFill>
                  <a:srgbClr val="546422"/>
                </a:solidFill>
                <a:latin typeface="Times New Roman" panose="02020603050405020304" pitchFamily="18" charset="0"/>
                <a:ea typeface="+mj-ea"/>
                <a:cs typeface="Times New Roman" panose="02020603050405020304" pitchFamily="18" charset="0"/>
              </a:defRPr>
            </a:lvl1pPr>
          </a:lstStyle>
          <a:p>
            <a:r>
              <a:rPr lang="pt-BR" dirty="0" err="1"/>
              <a:t>Pontos-Chaves</a:t>
            </a:r>
            <a:endParaRPr lang="pt-BR" dirty="0"/>
          </a:p>
        </p:txBody>
      </p:sp>
      <p:sp>
        <p:nvSpPr>
          <p:cNvPr id="9" name="Espaço Reservado para Número de Slide 4"/>
          <p:cNvSpPr txBox="1">
            <a:spLocks/>
          </p:cNvSpPr>
          <p:nvPr/>
        </p:nvSpPr>
        <p:spPr>
          <a:xfrm>
            <a:off x="6878641" y="6519282"/>
            <a:ext cx="2133600" cy="279545"/>
          </a:xfrm>
          <a:prstGeom prst="rect">
            <a:avLst/>
          </a:prstGeom>
        </p:spPr>
        <p:txBody>
          <a:bodyPr vert="horz" lIns="91440" tIns="45720" rIns="91440" bIns="45720" rtlCol="0" anchor="ctr"/>
          <a:lstStyle>
            <a:defPPr>
              <a:defRPr lang="en-US"/>
            </a:defPPr>
            <a:lvl1pPr marL="0" algn="r" defTabSz="457200" rtl="0" eaLnBrk="1" fontAlgn="auto" latinLnBrk="0" hangingPunct="1">
              <a:spcBef>
                <a:spcPts val="0"/>
              </a:spcBef>
              <a:spcAft>
                <a:spcPts val="0"/>
              </a:spcAft>
              <a:defRPr sz="1200" b="0" kern="1200">
                <a:solidFill>
                  <a:schemeClr val="tx1">
                    <a:lumMod val="75000"/>
                    <a:lumOff val="25000"/>
                  </a:schemeClr>
                </a:solidFill>
                <a:latin typeface="Trebuchet MS"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C5BC6D5-8F22-4451-B6C0-258309E05DDC}" type="slidenum">
              <a:rPr kumimoji="0" lang="en-US" sz="1200" b="0" i="0" u="none" strike="noStrike" kern="1200" cap="none" spc="0" normalizeH="0" baseline="0" noProof="0" smtClean="0">
                <a:ln>
                  <a:noFill/>
                </a:ln>
                <a:solidFill>
                  <a:prstClr val="black">
                    <a:lumMod val="75000"/>
                    <a:lumOff val="25000"/>
                  </a:prstClr>
                </a:solidFill>
                <a:effectLst/>
                <a:uLnTx/>
                <a:uFillTx/>
                <a:latin typeface="Trebuchet MS"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lumMod val="75000"/>
                  <a:lumOff val="2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32241756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059832" y="3313704"/>
            <a:ext cx="5821126" cy="1512168"/>
          </a:xfrm>
          <a:prstGeom prst="rect">
            <a:avLst/>
          </a:prstGeom>
          <a:effectLst/>
        </p:spPr>
        <p:txBody>
          <a:bodyPr>
            <a:normAutofit/>
          </a:bodyPr>
          <a:lstStyle>
            <a:lvl1pPr algn="r" rtl="0" eaLnBrk="0" fontAlgn="base" hangingPunct="0">
              <a:spcBef>
                <a:spcPct val="0"/>
              </a:spcBef>
              <a:spcAft>
                <a:spcPct val="0"/>
              </a:spcAft>
              <a:defRPr lang="en-US" sz="4000" b="1" kern="1200" cap="none" spc="0" dirty="0" smtClean="0">
                <a:ln>
                  <a:noFill/>
                </a:ln>
                <a:solidFill>
                  <a:schemeClr val="accent6">
                    <a:lumMod val="50000"/>
                  </a:schemeClr>
                </a:solidFill>
                <a:effectLst/>
                <a:latin typeface="Trebuchet MS" pitchFamily="34" charset="0"/>
                <a:ea typeface="+mj-ea"/>
                <a:cs typeface="+mj-cs"/>
              </a:defRPr>
            </a:lvl1pPr>
            <a:lvl2pPr algn="ctr" rtl="0" eaLnBrk="0" fontAlgn="base" hangingPunct="0">
              <a:spcBef>
                <a:spcPct val="0"/>
              </a:spcBef>
              <a:spcAft>
                <a:spcPct val="0"/>
              </a:spcAft>
              <a:defRPr sz="4000" b="1">
                <a:solidFill>
                  <a:schemeClr val="tx1"/>
                </a:solidFill>
                <a:latin typeface="Georgia" pitchFamily="18" charset="0"/>
              </a:defRPr>
            </a:lvl2pPr>
            <a:lvl3pPr algn="ctr" rtl="0" eaLnBrk="0" fontAlgn="base" hangingPunct="0">
              <a:spcBef>
                <a:spcPct val="0"/>
              </a:spcBef>
              <a:spcAft>
                <a:spcPct val="0"/>
              </a:spcAft>
              <a:defRPr sz="4000" b="1">
                <a:solidFill>
                  <a:schemeClr val="tx1"/>
                </a:solidFill>
                <a:latin typeface="Georgia" pitchFamily="18" charset="0"/>
              </a:defRPr>
            </a:lvl3pPr>
            <a:lvl4pPr algn="ctr" rtl="0" eaLnBrk="0" fontAlgn="base" hangingPunct="0">
              <a:spcBef>
                <a:spcPct val="0"/>
              </a:spcBef>
              <a:spcAft>
                <a:spcPct val="0"/>
              </a:spcAft>
              <a:defRPr sz="4000" b="1">
                <a:solidFill>
                  <a:schemeClr val="tx1"/>
                </a:solidFill>
                <a:latin typeface="Georgia" pitchFamily="18" charset="0"/>
              </a:defRPr>
            </a:lvl4pPr>
            <a:lvl5pPr algn="ctr" rtl="0" eaLnBrk="0" fontAlgn="base" hangingPunct="0">
              <a:spcBef>
                <a:spcPct val="0"/>
              </a:spcBef>
              <a:spcAft>
                <a:spcPct val="0"/>
              </a:spcAft>
              <a:defRPr sz="4000" b="1">
                <a:solidFill>
                  <a:schemeClr val="tx1"/>
                </a:solidFill>
                <a:latin typeface="Georgia" pitchFamily="18" charset="0"/>
              </a:defRPr>
            </a:lvl5pPr>
            <a:lvl6pPr marL="457200" algn="ctr" rtl="0" fontAlgn="base">
              <a:spcBef>
                <a:spcPct val="0"/>
              </a:spcBef>
              <a:spcAft>
                <a:spcPct val="0"/>
              </a:spcAft>
              <a:defRPr sz="4000" b="1">
                <a:solidFill>
                  <a:schemeClr val="tx1"/>
                </a:solidFill>
                <a:latin typeface="Georgia" pitchFamily="18" charset="0"/>
              </a:defRPr>
            </a:lvl6pPr>
            <a:lvl7pPr marL="914400" algn="ctr" rtl="0" fontAlgn="base">
              <a:spcBef>
                <a:spcPct val="0"/>
              </a:spcBef>
              <a:spcAft>
                <a:spcPct val="0"/>
              </a:spcAft>
              <a:defRPr sz="4000" b="1">
                <a:solidFill>
                  <a:schemeClr val="tx1"/>
                </a:solidFill>
                <a:latin typeface="Georgia" pitchFamily="18" charset="0"/>
              </a:defRPr>
            </a:lvl7pPr>
            <a:lvl8pPr marL="1371600" algn="ctr" rtl="0" fontAlgn="base">
              <a:spcBef>
                <a:spcPct val="0"/>
              </a:spcBef>
              <a:spcAft>
                <a:spcPct val="0"/>
              </a:spcAft>
              <a:defRPr sz="4000" b="1">
                <a:solidFill>
                  <a:schemeClr val="tx1"/>
                </a:solidFill>
                <a:latin typeface="Georgia" pitchFamily="18" charset="0"/>
              </a:defRPr>
            </a:lvl8pPr>
            <a:lvl9pPr marL="1828800" algn="ctr" rtl="0" fontAlgn="base">
              <a:spcBef>
                <a:spcPct val="0"/>
              </a:spcBef>
              <a:spcAft>
                <a:spcPct val="0"/>
              </a:spcAft>
              <a:defRPr sz="4000" b="1">
                <a:solidFill>
                  <a:schemeClr val="tx1"/>
                </a:solidFill>
                <a:latin typeface="Georgia" pitchFamily="18" charset="0"/>
              </a:defRPr>
            </a:lvl9pPr>
          </a:lstStyle>
          <a:p>
            <a:pPr algn="ctr" defTabSz="914400"/>
            <a:r>
              <a:rPr lang="pt-BR" altLang="pt-BR" sz="2900" smtClean="0">
                <a:solidFill>
                  <a:schemeClr val="accent4">
                    <a:lumMod val="50000"/>
                  </a:schemeClr>
                </a:solidFill>
                <a:latin typeface="Calibri" panose="020F0502020204030204" pitchFamily="34" charset="0"/>
                <a:cs typeface="Calibri" panose="020F0502020204030204" pitchFamily="34" charset="0"/>
              </a:rPr>
              <a:t>Obrigado</a:t>
            </a:r>
            <a:endParaRPr lang="pt-BR" altLang="pt-BR" sz="2900">
              <a:solidFill>
                <a:schemeClr val="accent4">
                  <a:lumMod val="50000"/>
                </a:schemeClr>
              </a:solidFill>
              <a:latin typeface="Calibri" panose="020F0502020204030204" pitchFamily="34" charset="0"/>
              <a:cs typeface="Calibri" panose="020F0502020204030204" pitchFamily="34" charset="0"/>
            </a:endParaRPr>
          </a:p>
        </p:txBody>
      </p:sp>
      <p:sp>
        <p:nvSpPr>
          <p:cNvPr id="6" name="Subtítulo 2"/>
          <p:cNvSpPr txBox="1">
            <a:spLocks/>
          </p:cNvSpPr>
          <p:nvPr/>
        </p:nvSpPr>
        <p:spPr>
          <a:xfrm>
            <a:off x="3059832" y="4771280"/>
            <a:ext cx="5832648" cy="1080120"/>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lumMod val="65000"/>
                    <a:lumOff val="35000"/>
                  </a:schemeClr>
                </a:solidFill>
                <a:effectLst/>
                <a:latin typeface="Trebuchet MS"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lumMod val="65000"/>
                    <a:lumOff val="35000"/>
                  </a:schemeClr>
                </a:solidFill>
                <a:effectLst/>
                <a:latin typeface="Trebuchet MS"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lumMod val="65000"/>
                    <a:lumOff val="35000"/>
                  </a:schemeClr>
                </a:solidFill>
                <a:effectLst/>
                <a:latin typeface="Trebuchet MS"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lumMod val="65000"/>
                    <a:lumOff val="35000"/>
                  </a:schemeClr>
                </a:solidFill>
                <a:effectLst/>
                <a:latin typeface="Trebuchet MS"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lumMod val="65000"/>
                    <a:lumOff val="35000"/>
                  </a:schemeClr>
                </a:solidFill>
                <a:effectLst/>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eaLnBrk="1" hangingPunct="1">
              <a:buNone/>
            </a:pPr>
            <a:r>
              <a:rPr lang="pt-BR" sz="1600" i="1" dirty="0" smtClean="0">
                <a:solidFill>
                  <a:schemeClr val="tx1">
                    <a:lumMod val="75000"/>
                    <a:lumOff val="25000"/>
                  </a:schemeClr>
                </a:solidFill>
                <a:latin typeface="Calibri" panose="020F0502020204030204" pitchFamily="34" charset="0"/>
              </a:rPr>
              <a:t>Sandro Leal Alves</a:t>
            </a:r>
          </a:p>
          <a:p>
            <a:pPr marL="0" indent="0" algn="ctr" defTabSz="914400">
              <a:buNone/>
            </a:pPr>
            <a:r>
              <a:rPr lang="pt-BR" sz="1600" dirty="0" smtClean="0">
                <a:solidFill>
                  <a:schemeClr val="tx1">
                    <a:lumMod val="75000"/>
                    <a:lumOff val="25000"/>
                  </a:schemeClr>
                </a:solidFill>
                <a:latin typeface="Calibri" panose="020F0502020204030204" pitchFamily="34" charset="0"/>
                <a:cs typeface="Calibri" panose="020F0502020204030204" pitchFamily="34" charset="0"/>
              </a:rPr>
              <a:t>Gerente Geral</a:t>
            </a:r>
          </a:p>
          <a:p>
            <a:pPr marL="0" indent="0" algn="ctr" defTabSz="914400">
              <a:buNone/>
            </a:pPr>
            <a:r>
              <a:rPr lang="pt-BR" sz="1600" i="1" dirty="0" smtClean="0">
                <a:solidFill>
                  <a:schemeClr val="tx1">
                    <a:lumMod val="75000"/>
                    <a:lumOff val="25000"/>
                  </a:schemeClr>
                </a:solidFill>
                <a:latin typeface="Calibri" panose="020F0502020204030204" pitchFamily="34" charset="0"/>
                <a:cs typeface="Calibri" panose="020F0502020204030204" pitchFamily="34" charset="0"/>
              </a:rPr>
              <a:t>sandroleal@fenasaude.org.br</a:t>
            </a:r>
          </a:p>
          <a:p>
            <a:pPr defTabSz="914400"/>
            <a:endParaRPr lang="pt-B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7202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949968449"/>
              </p:ext>
            </p:extLst>
          </p:nvPr>
        </p:nvGraphicFramePr>
        <p:xfrm>
          <a:off x="554427" y="1269931"/>
          <a:ext cx="8146472" cy="5254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tângulo 2"/>
          <p:cNvSpPr/>
          <p:nvPr/>
        </p:nvSpPr>
        <p:spPr>
          <a:xfrm>
            <a:off x="895621" y="411919"/>
            <a:ext cx="8146473" cy="707886"/>
          </a:xfrm>
          <a:prstGeom prst="rect">
            <a:avLst/>
          </a:prstGeom>
          <a:effectLst>
            <a:outerShdw blurRad="38100" dist="25400" dir="5400000" algn="ctr" rotWithShape="0">
              <a:schemeClr val="bg1">
                <a:alpha val="80000"/>
              </a:schemeClr>
            </a:outerShdw>
          </a:effectLst>
        </p:spPr>
        <p:txBody>
          <a:bodyPr vert="horz" wrap="square" lIns="91440" tIns="45720" rIns="91440" bIns="45720" numCol="1" anchor="ctr" anchorCtr="0" compatLnSpc="1">
            <a:noAutofit/>
          </a:bodyPr>
          <a:lstStyle/>
          <a:p>
            <a:pPr algn="ctr" defTabSz="914400">
              <a:spcBef>
                <a:spcPct val="70000"/>
              </a:spcBef>
            </a:pPr>
            <a:r>
              <a:rPr lang="pt-BR" altLang="pt-BR" sz="3200" b="1" dirty="0">
                <a:solidFill>
                  <a:srgbClr val="546422"/>
                </a:solidFill>
                <a:latin typeface="Times New Roman" panose="02020603050405020304" pitchFamily="18" charset="0"/>
                <a:ea typeface="+mj-ea"/>
                <a:cs typeface="Times New Roman" panose="02020603050405020304" pitchFamily="18" charset="0"/>
              </a:rPr>
              <a:t>A relação entre saúde, desenvolvimento e segurança jurídica</a:t>
            </a:r>
          </a:p>
          <a:p>
            <a:pPr algn="ctr" eaLnBrk="0" fontAlgn="base" hangingPunct="0">
              <a:spcBef>
                <a:spcPct val="0"/>
              </a:spcBef>
              <a:spcAft>
                <a:spcPct val="0"/>
              </a:spcAft>
            </a:pPr>
            <a:endParaRPr lang="pt-BR" sz="3200" b="1" dirty="0">
              <a:solidFill>
                <a:srgbClr val="546422"/>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119764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385229933"/>
              </p:ext>
            </p:extLst>
          </p:nvPr>
        </p:nvGraphicFramePr>
        <p:xfrm>
          <a:off x="1214650" y="1453486"/>
          <a:ext cx="7315200" cy="5308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tângulo 3"/>
          <p:cNvSpPr/>
          <p:nvPr/>
        </p:nvSpPr>
        <p:spPr>
          <a:xfrm>
            <a:off x="895621" y="411919"/>
            <a:ext cx="8146473" cy="707886"/>
          </a:xfrm>
          <a:prstGeom prst="rect">
            <a:avLst/>
          </a:prstGeom>
          <a:effectLst>
            <a:outerShdw blurRad="38100" dist="25400" dir="5400000" algn="ctr" rotWithShape="0">
              <a:schemeClr val="bg1">
                <a:alpha val="80000"/>
              </a:schemeClr>
            </a:outerShdw>
          </a:effectLst>
        </p:spPr>
        <p:txBody>
          <a:bodyPr vert="horz" wrap="square" lIns="91440" tIns="45720" rIns="91440" bIns="45720" numCol="1" anchor="ctr" anchorCtr="0" compatLnSpc="1">
            <a:noAutofit/>
          </a:bodyPr>
          <a:lstStyle/>
          <a:p>
            <a:pPr algn="ctr" defTabSz="914400">
              <a:spcBef>
                <a:spcPct val="70000"/>
              </a:spcBef>
            </a:pPr>
            <a:r>
              <a:rPr lang="pt-BR" altLang="pt-BR" sz="3200" b="1" dirty="0">
                <a:solidFill>
                  <a:srgbClr val="546422"/>
                </a:solidFill>
                <a:latin typeface="Times New Roman" panose="02020603050405020304" pitchFamily="18" charset="0"/>
                <a:ea typeface="+mj-ea"/>
                <a:cs typeface="Times New Roman" panose="02020603050405020304" pitchFamily="18" charset="0"/>
              </a:rPr>
              <a:t>A relação entre saúde, desenvolvimento e segurança jurídica</a:t>
            </a:r>
          </a:p>
          <a:p>
            <a:pPr algn="ctr" eaLnBrk="0" fontAlgn="base" hangingPunct="0">
              <a:spcBef>
                <a:spcPct val="0"/>
              </a:spcBef>
              <a:spcAft>
                <a:spcPct val="0"/>
              </a:spcAft>
            </a:pPr>
            <a:endParaRPr lang="pt-BR" sz="3200" b="1" dirty="0">
              <a:solidFill>
                <a:srgbClr val="546422"/>
              </a:solidFill>
              <a:latin typeface="Times New Roman" panose="02020603050405020304" pitchFamily="18" charset="0"/>
              <a:ea typeface="+mj-ea"/>
              <a:cs typeface="Times New Roman" panose="02020603050405020304" pitchFamily="18" charset="0"/>
            </a:endParaRPr>
          </a:p>
        </p:txBody>
      </p:sp>
      <p:sp>
        <p:nvSpPr>
          <p:cNvPr id="5" name="CaixaDeTexto 4"/>
          <p:cNvSpPr txBox="1"/>
          <p:nvPr/>
        </p:nvSpPr>
        <p:spPr>
          <a:xfrm>
            <a:off x="1214649" y="1161436"/>
            <a:ext cx="7096837" cy="1569660"/>
          </a:xfrm>
          <a:prstGeom prst="rect">
            <a:avLst/>
          </a:prstGeom>
          <a:noFill/>
        </p:spPr>
        <p:txBody>
          <a:bodyPr wrap="square" rtlCol="0">
            <a:spAutoFit/>
          </a:bodyPr>
          <a:lstStyle/>
          <a:p>
            <a:pPr marL="285750" indent="-285750">
              <a:buFont typeface="Arial" panose="020B0604020202020204" pitchFamily="34" charset="0"/>
              <a:buChar char="•"/>
            </a:pPr>
            <a:r>
              <a:rPr lang="pt-BR" sz="1600" dirty="0" smtClean="0"/>
              <a:t>    Y = f(K, L, </a:t>
            </a:r>
            <a:r>
              <a:rPr lang="pt-BR" sz="1600" dirty="0" err="1" smtClean="0"/>
              <a:t>Kh</a:t>
            </a:r>
            <a:r>
              <a:rPr lang="pt-BR" sz="1600" dirty="0" smtClean="0"/>
              <a:t>); </a:t>
            </a:r>
            <a:r>
              <a:rPr lang="pt-BR" sz="1600" dirty="0" err="1" smtClean="0"/>
              <a:t>Kh</a:t>
            </a:r>
            <a:r>
              <a:rPr lang="pt-BR" sz="1600" dirty="0" smtClean="0"/>
              <a:t> = </a:t>
            </a:r>
            <a:r>
              <a:rPr lang="pt-BR" sz="1600" dirty="0" err="1" smtClean="0"/>
              <a:t>Educ+Exper+Saúde</a:t>
            </a:r>
            <a:r>
              <a:rPr lang="pt-BR" sz="1600" dirty="0" smtClean="0"/>
              <a:t> (produtividade do trabalho)</a:t>
            </a:r>
          </a:p>
          <a:p>
            <a:pPr marL="285750" indent="-285750">
              <a:buFont typeface="Arial" panose="020B0604020202020204" pitchFamily="34" charset="0"/>
              <a:buChar char="•"/>
            </a:pPr>
            <a:endParaRPr lang="pt-BR" sz="1600" dirty="0"/>
          </a:p>
          <a:p>
            <a:pPr marL="285750" indent="-285750">
              <a:buFont typeface="Arial" panose="020B0604020202020204" pitchFamily="34" charset="0"/>
              <a:buChar char="•"/>
            </a:pPr>
            <a:r>
              <a:rPr lang="pt-BR" sz="1600" dirty="0" smtClean="0"/>
              <a:t> 1 ano a mais em expectativa de vida significa + 4% de crescimento do Produto (Renda) , </a:t>
            </a:r>
            <a:r>
              <a:rPr lang="pt-BR" sz="1600" i="1" dirty="0" err="1" smtClean="0"/>
              <a:t>ceteris</a:t>
            </a:r>
            <a:r>
              <a:rPr lang="pt-BR" sz="1600" i="1" dirty="0" smtClean="0"/>
              <a:t> </a:t>
            </a:r>
            <a:r>
              <a:rPr lang="pt-BR" sz="1600" i="1" dirty="0" err="1" smtClean="0"/>
              <a:t>paribus</a:t>
            </a:r>
            <a:endParaRPr lang="pt-BR" sz="1600" i="1" dirty="0" smtClean="0"/>
          </a:p>
          <a:p>
            <a:endParaRPr lang="pt-BR" sz="1600" dirty="0"/>
          </a:p>
        </p:txBody>
      </p:sp>
      <p:sp>
        <p:nvSpPr>
          <p:cNvPr id="7" name="CaixaDeTexto 6"/>
          <p:cNvSpPr txBox="1"/>
          <p:nvPr/>
        </p:nvSpPr>
        <p:spPr>
          <a:xfrm>
            <a:off x="1367051" y="5934670"/>
            <a:ext cx="6400800" cy="1169551"/>
          </a:xfrm>
          <a:prstGeom prst="rect">
            <a:avLst/>
          </a:prstGeom>
          <a:noFill/>
        </p:spPr>
        <p:txBody>
          <a:bodyPr wrap="square" rtlCol="0">
            <a:spAutoFit/>
          </a:bodyPr>
          <a:lstStyle/>
          <a:p>
            <a:pPr marL="285750" indent="-285750" algn="just">
              <a:buFont typeface="Arial" panose="020B0604020202020204" pitchFamily="34" charset="0"/>
              <a:buChar char="•"/>
            </a:pPr>
            <a:r>
              <a:rPr lang="pt-BR" sz="1400" dirty="0" smtClean="0"/>
              <a:t> Uma </a:t>
            </a:r>
            <a:r>
              <a:rPr lang="pt-BR" sz="1400" dirty="0"/>
              <a:t>sociedade com maior renda demanda e tem maior acesso a serviços de saúde. </a:t>
            </a:r>
            <a:r>
              <a:rPr lang="pt-BR" sz="1400" dirty="0" smtClean="0"/>
              <a:t> Tendência é de frações crescentes do PIB alocadas com saúde. Elasticidade = 1,6 (</a:t>
            </a:r>
            <a:r>
              <a:rPr lang="pt-BR" sz="1400" dirty="0" err="1" smtClean="0"/>
              <a:t>Pib</a:t>
            </a:r>
            <a:r>
              <a:rPr lang="pt-BR" sz="1400" dirty="0" smtClean="0"/>
              <a:t> cresce 10%, despesas com saúde crescem 16%)</a:t>
            </a:r>
            <a:endParaRPr lang="pt-BR" sz="1400" dirty="0"/>
          </a:p>
          <a:p>
            <a:pPr algn="just"/>
            <a:endParaRPr lang="pt-BR" sz="1400" dirty="0"/>
          </a:p>
        </p:txBody>
      </p:sp>
    </p:spTree>
    <p:extLst>
      <p:ext uri="{BB962C8B-B14F-4D97-AF65-F5344CB8AC3E}">
        <p14:creationId xmlns:p14="http://schemas.microsoft.com/office/powerpoint/2010/main" val="2412106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2EAC91A3-C150-4322-9614-DFECE591B6DD}" type="slidenum">
              <a:rPr lang="en-US" smtClean="0"/>
              <a:pPr>
                <a:defRPr/>
              </a:pPr>
              <a:t>6</a:t>
            </a:fld>
            <a:endParaRPr lang="en-US" dirty="0"/>
          </a:p>
        </p:txBody>
      </p:sp>
      <p:sp>
        <p:nvSpPr>
          <p:cNvPr id="5" name="Título 1"/>
          <p:cNvSpPr txBox="1">
            <a:spLocks/>
          </p:cNvSpPr>
          <p:nvPr/>
        </p:nvSpPr>
        <p:spPr>
          <a:xfrm>
            <a:off x="980498" y="108445"/>
            <a:ext cx="7906327" cy="637309"/>
          </a:xfrm>
          <a:prstGeom prst="rect">
            <a:avLst/>
          </a:prstGeom>
          <a:effectLst>
            <a:outerShdw blurRad="38100" dist="25400" dir="5400000" algn="ctr" rotWithShape="0">
              <a:schemeClr val="bg1">
                <a:alpha val="80000"/>
              </a:schemeClr>
            </a:outerShdw>
          </a:effectLst>
        </p:spPr>
        <p:txBody>
          <a:bodyPr vert="horz" wrap="square" lIns="91440" tIns="45720" rIns="91440" bIns="45720" numCol="1" anchor="ctr" anchorCtr="0" compatLnSpc="1">
            <a:noAutofit/>
          </a:bodyPr>
          <a:lstStyle>
            <a:defPPr>
              <a:defRPr lang="en-US"/>
            </a:defPPr>
            <a:lvl1pPr algn="r" eaLnBrk="0" fontAlgn="base" hangingPunct="0">
              <a:spcBef>
                <a:spcPct val="0"/>
              </a:spcBef>
              <a:spcAft>
                <a:spcPct val="0"/>
              </a:spcAft>
              <a:defRPr sz="2000" b="1">
                <a:solidFill>
                  <a:srgbClr val="546422"/>
                </a:solidFill>
                <a:latin typeface="Times New Roman" panose="02020603050405020304" pitchFamily="18" charset="0"/>
                <a:ea typeface="+mj-ea"/>
                <a:cs typeface="Times New Roman" panose="02020603050405020304" pitchFamily="18" charset="0"/>
              </a:defRPr>
            </a:lvl1pPr>
          </a:lstStyle>
          <a:p>
            <a:r>
              <a:rPr lang="pt-BR" dirty="0" smtClean="0"/>
              <a:t>Impacto da Saúde (expectativa de vida) na Renda Per Capita</a:t>
            </a:r>
          </a:p>
          <a:p>
            <a:endParaRPr lang="pt-BR" dirty="0"/>
          </a:p>
        </p:txBody>
      </p:sp>
      <p:graphicFrame>
        <p:nvGraphicFramePr>
          <p:cNvPr id="6" name="Tabela 5"/>
          <p:cNvGraphicFramePr>
            <a:graphicFrameLocks noGrp="1"/>
          </p:cNvGraphicFramePr>
          <p:nvPr>
            <p:extLst>
              <p:ext uri="{D42A27DB-BD31-4B8C-83A1-F6EECF244321}">
                <p14:modId xmlns:p14="http://schemas.microsoft.com/office/powerpoint/2010/main" val="3850917936"/>
              </p:ext>
            </p:extLst>
          </p:nvPr>
        </p:nvGraphicFramePr>
        <p:xfrm>
          <a:off x="805218" y="6159291"/>
          <a:ext cx="2976748" cy="294045"/>
        </p:xfrm>
        <a:graphic>
          <a:graphicData uri="http://schemas.openxmlformats.org/drawingml/2006/table">
            <a:tbl>
              <a:tblPr>
                <a:tableStyleId>{2D5ABB26-0587-4C30-8999-92F81FD0307C}</a:tableStyleId>
              </a:tblPr>
              <a:tblGrid>
                <a:gridCol w="2976748"/>
              </a:tblGrid>
              <a:tr h="2940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pt-BR" sz="1200" u="none" strike="noStrike" kern="1200" dirty="0" smtClean="0">
                          <a:solidFill>
                            <a:schemeClr val="tx1"/>
                          </a:solidFill>
                          <a:effectLst/>
                          <a:latin typeface="+mn-lt"/>
                          <a:ea typeface="+mn-ea"/>
                          <a:cs typeface="+mn-cs"/>
                        </a:rPr>
                        <a:t>Fontes: </a:t>
                      </a:r>
                      <a:r>
                        <a:rPr lang="pt-BR" altLang="pt-BR" sz="1200" u="none" strike="noStrike" kern="1200" dirty="0" smtClean="0">
                          <a:solidFill>
                            <a:schemeClr val="tx1"/>
                          </a:solidFill>
                          <a:effectLst/>
                          <a:latin typeface="+mn-lt"/>
                          <a:ea typeface="+mn-ea"/>
                          <a:cs typeface="+mn-cs"/>
                        </a:rPr>
                        <a:t>WHO, World Bank.</a:t>
                      </a:r>
                      <a:endParaRPr lang="en-US" altLang="pt-BR" sz="1200" u="none" strike="noStrike" kern="1200" dirty="0" smtClean="0">
                        <a:solidFill>
                          <a:schemeClr val="tx1"/>
                        </a:solidFill>
                        <a:effectLst/>
                        <a:latin typeface="+mn-lt"/>
                        <a:ea typeface="+mn-ea"/>
                        <a:cs typeface="+mn-cs"/>
                      </a:endParaRPr>
                    </a:p>
                  </a:txBody>
                  <a:tcPr marL="9525" marR="9525" marT="9525" marB="0" anchor="ctr"/>
                </a:tc>
              </a:tr>
            </a:tbl>
          </a:graphicData>
        </a:graphic>
      </p:graphicFrame>
      <p:graphicFrame>
        <p:nvGraphicFramePr>
          <p:cNvPr id="7" name="Tabela 6"/>
          <p:cNvGraphicFramePr>
            <a:graphicFrameLocks noGrp="1"/>
          </p:cNvGraphicFramePr>
          <p:nvPr>
            <p:extLst>
              <p:ext uri="{D42A27DB-BD31-4B8C-83A1-F6EECF244321}">
                <p14:modId xmlns:p14="http://schemas.microsoft.com/office/powerpoint/2010/main" val="4024100688"/>
              </p:ext>
            </p:extLst>
          </p:nvPr>
        </p:nvGraphicFramePr>
        <p:xfrm>
          <a:off x="805218" y="5806583"/>
          <a:ext cx="4759826" cy="290266"/>
        </p:xfrm>
        <a:graphic>
          <a:graphicData uri="http://schemas.openxmlformats.org/drawingml/2006/table">
            <a:tbl>
              <a:tblPr>
                <a:tableStyleId>{2D5ABB26-0587-4C30-8999-92F81FD0307C}</a:tableStyleId>
              </a:tblPr>
              <a:tblGrid>
                <a:gridCol w="4759826"/>
              </a:tblGrid>
              <a:tr h="290266">
                <a:tc>
                  <a:txBody>
                    <a:bodyPr/>
                    <a:lstStyle/>
                    <a:p>
                      <a:pPr algn="l" fontAlgn="b"/>
                      <a:r>
                        <a:rPr lang="pt-BR" sz="1200" u="none" strike="noStrike" dirty="0" smtClean="0">
                          <a:effectLst/>
                        </a:rPr>
                        <a:t>Obs.: G20</a:t>
                      </a:r>
                      <a:r>
                        <a:rPr lang="pt-BR" sz="1200" u="none" strike="noStrike" baseline="0" dirty="0" smtClean="0">
                          <a:effectLst/>
                        </a:rPr>
                        <a:t> com exceção da Argentina e UE. </a:t>
                      </a:r>
                      <a:endParaRPr lang="pt-BR" sz="1200" b="0" i="0" u="none" strike="noStrike" dirty="0">
                        <a:solidFill>
                          <a:srgbClr val="000000"/>
                        </a:solidFill>
                        <a:effectLst/>
                        <a:latin typeface="Calibri"/>
                      </a:endParaRPr>
                    </a:p>
                  </a:txBody>
                  <a:tcPr marL="9525" marR="9525" marT="9525" marB="0" anchor="ctr"/>
                </a:tc>
              </a:tr>
            </a:tbl>
          </a:graphicData>
        </a:graphic>
      </p:graphicFrame>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218" y="868584"/>
            <a:ext cx="7806519" cy="4837949"/>
          </a:xfrm>
          <a:prstGeom prst="rect">
            <a:avLst/>
          </a:prstGeom>
        </p:spPr>
      </p:pic>
    </p:spTree>
    <p:extLst>
      <p:ext uri="{BB962C8B-B14F-4D97-AF65-F5344CB8AC3E}">
        <p14:creationId xmlns:p14="http://schemas.microsoft.com/office/powerpoint/2010/main" val="3111438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2EAC91A3-C150-4322-9614-DFECE591B6DD}" type="slidenum">
              <a:rPr lang="en-US" smtClean="0"/>
              <a:pPr>
                <a:defRPr/>
              </a:pPr>
              <a:t>7</a:t>
            </a:fld>
            <a:endParaRPr lang="en-US" dirty="0"/>
          </a:p>
        </p:txBody>
      </p:sp>
      <p:sp>
        <p:nvSpPr>
          <p:cNvPr id="5" name="Título 1"/>
          <p:cNvSpPr txBox="1">
            <a:spLocks/>
          </p:cNvSpPr>
          <p:nvPr/>
        </p:nvSpPr>
        <p:spPr>
          <a:xfrm>
            <a:off x="980498" y="108445"/>
            <a:ext cx="7906327" cy="637309"/>
          </a:xfrm>
          <a:prstGeom prst="rect">
            <a:avLst/>
          </a:prstGeom>
          <a:effectLst>
            <a:outerShdw blurRad="38100" dist="25400" dir="5400000" algn="ctr" rotWithShape="0">
              <a:schemeClr val="bg1">
                <a:alpha val="80000"/>
              </a:schemeClr>
            </a:outerShdw>
          </a:effectLst>
        </p:spPr>
        <p:txBody>
          <a:bodyPr vert="horz" wrap="square" lIns="91440" tIns="45720" rIns="91440" bIns="45720" numCol="1" anchor="ctr" anchorCtr="0" compatLnSpc="1">
            <a:noAutofit/>
          </a:bodyPr>
          <a:lstStyle>
            <a:defPPr>
              <a:defRPr lang="en-US"/>
            </a:defPPr>
            <a:lvl1pPr algn="r" eaLnBrk="0" fontAlgn="base" hangingPunct="0">
              <a:spcBef>
                <a:spcPct val="0"/>
              </a:spcBef>
              <a:spcAft>
                <a:spcPct val="0"/>
              </a:spcAft>
              <a:defRPr sz="2000" b="1">
                <a:solidFill>
                  <a:srgbClr val="546422"/>
                </a:solidFill>
                <a:latin typeface="Times New Roman" panose="02020603050405020304" pitchFamily="18" charset="0"/>
                <a:ea typeface="+mj-ea"/>
                <a:cs typeface="Times New Roman" panose="02020603050405020304" pitchFamily="18" charset="0"/>
              </a:defRPr>
            </a:lvl1pPr>
          </a:lstStyle>
          <a:p>
            <a:r>
              <a:rPr lang="pt-BR" dirty="0" smtClean="0"/>
              <a:t>Impacto do Desenvolvimento nas Despesas com Saúde (% PIB)</a:t>
            </a:r>
            <a:endParaRPr lang="pt-BR" dirty="0"/>
          </a:p>
        </p:txBody>
      </p:sp>
      <p:pic>
        <p:nvPicPr>
          <p:cNvPr id="1026" name="Picture 2" descr="http://mercatus.org/sites/default/files/healthcare-costs-us-oecd-ch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708" y="1278619"/>
            <a:ext cx="6933062" cy="5033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619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2EAC91A3-C150-4322-9614-DFECE591B6DD}" type="slidenum">
              <a:rPr lang="en-US" smtClean="0"/>
              <a:pPr>
                <a:defRPr/>
              </a:pPr>
              <a:t>8</a:t>
            </a:fld>
            <a:endParaRPr lang="en-US" dirty="0"/>
          </a:p>
        </p:txBody>
      </p:sp>
      <p:sp>
        <p:nvSpPr>
          <p:cNvPr id="5" name="Título 1"/>
          <p:cNvSpPr txBox="1">
            <a:spLocks/>
          </p:cNvSpPr>
          <p:nvPr/>
        </p:nvSpPr>
        <p:spPr>
          <a:xfrm>
            <a:off x="980498" y="108445"/>
            <a:ext cx="7906327" cy="637309"/>
          </a:xfrm>
          <a:prstGeom prst="rect">
            <a:avLst/>
          </a:prstGeom>
          <a:effectLst>
            <a:outerShdw blurRad="38100" dist="25400" dir="5400000" algn="ctr" rotWithShape="0">
              <a:schemeClr val="bg1">
                <a:alpha val="80000"/>
              </a:schemeClr>
            </a:outerShdw>
          </a:effectLst>
        </p:spPr>
        <p:txBody>
          <a:bodyPr vert="horz" wrap="square" lIns="91440" tIns="45720" rIns="91440" bIns="45720" numCol="1" anchor="ctr" anchorCtr="0" compatLnSpc="1">
            <a:noAutofit/>
          </a:bodyPr>
          <a:lstStyle>
            <a:defPPr>
              <a:defRPr lang="en-US"/>
            </a:defPPr>
            <a:lvl1pPr algn="r" eaLnBrk="0" fontAlgn="base" hangingPunct="0">
              <a:spcBef>
                <a:spcPct val="0"/>
              </a:spcBef>
              <a:spcAft>
                <a:spcPct val="0"/>
              </a:spcAft>
              <a:defRPr sz="2000" b="1">
                <a:solidFill>
                  <a:srgbClr val="546422"/>
                </a:solidFill>
                <a:latin typeface="Times New Roman" panose="02020603050405020304" pitchFamily="18" charset="0"/>
                <a:ea typeface="+mj-ea"/>
                <a:cs typeface="Times New Roman" panose="02020603050405020304" pitchFamily="18" charset="0"/>
              </a:defRPr>
            </a:lvl1pPr>
          </a:lstStyle>
          <a:p>
            <a:r>
              <a:rPr lang="pt-BR" dirty="0" smtClean="0"/>
              <a:t>Impacto do Desenvolvimento nas Despesas com Saúde (% PIB)</a:t>
            </a:r>
            <a:endParaRPr lang="pt-BR" dirty="0"/>
          </a:p>
        </p:txBody>
      </p:sp>
      <p:pic>
        <p:nvPicPr>
          <p:cNvPr id="1026" name="Picture 2" descr="http://mercatus.org/sites/default/files/healthcare-costs-us-oecd-ch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708" y="1278619"/>
            <a:ext cx="6933062" cy="5033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240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628712263"/>
              </p:ext>
            </p:extLst>
          </p:nvPr>
        </p:nvGraphicFramePr>
        <p:xfrm>
          <a:off x="928048" y="955343"/>
          <a:ext cx="7315200" cy="5308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tângulo 3"/>
          <p:cNvSpPr/>
          <p:nvPr/>
        </p:nvSpPr>
        <p:spPr>
          <a:xfrm>
            <a:off x="895621" y="411919"/>
            <a:ext cx="8146473" cy="707886"/>
          </a:xfrm>
          <a:prstGeom prst="rect">
            <a:avLst/>
          </a:prstGeom>
          <a:effectLst>
            <a:outerShdw blurRad="38100" dist="25400" dir="5400000" algn="ctr" rotWithShape="0">
              <a:schemeClr val="bg1">
                <a:alpha val="80000"/>
              </a:schemeClr>
            </a:outerShdw>
          </a:effectLst>
        </p:spPr>
        <p:txBody>
          <a:bodyPr vert="horz" wrap="square" lIns="91440" tIns="45720" rIns="91440" bIns="45720" numCol="1" anchor="ctr" anchorCtr="0" compatLnSpc="1">
            <a:noAutofit/>
          </a:bodyPr>
          <a:lstStyle/>
          <a:p>
            <a:pPr algn="ctr" defTabSz="914400">
              <a:spcBef>
                <a:spcPct val="70000"/>
              </a:spcBef>
            </a:pPr>
            <a:r>
              <a:rPr lang="pt-BR" altLang="pt-BR" sz="3200" b="1" dirty="0">
                <a:solidFill>
                  <a:srgbClr val="546422"/>
                </a:solidFill>
                <a:latin typeface="Times New Roman" panose="02020603050405020304" pitchFamily="18" charset="0"/>
                <a:ea typeface="+mj-ea"/>
                <a:cs typeface="Times New Roman" panose="02020603050405020304" pitchFamily="18" charset="0"/>
              </a:rPr>
              <a:t>A relação entre saúde, desenvolvimento e segurança jurídica</a:t>
            </a:r>
          </a:p>
          <a:p>
            <a:pPr algn="ctr" eaLnBrk="0" fontAlgn="base" hangingPunct="0">
              <a:spcBef>
                <a:spcPct val="0"/>
              </a:spcBef>
              <a:spcAft>
                <a:spcPct val="0"/>
              </a:spcAft>
            </a:pPr>
            <a:endParaRPr lang="pt-BR" sz="3200" b="1" dirty="0">
              <a:solidFill>
                <a:srgbClr val="546422"/>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0734418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VUZqXaC6BEyfBaZVxVMLo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MqMdb_nk.E2GEk8jiwIN8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Z39B6eygeUWzW6zrb_6oC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Q6v99MkIw021EzC2sfTkN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cwXjMdV9zEqXm_db4GNdm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GF8izzWB9Uyf6NEDvLvQ6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aFjpP2nuUaEy7eiqIkHy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nCrSF4_8.kuzpMKJt8RHV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qQD7SM9qNE2zs2eJGCGRc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FG6eyPm7T06qXD90zuvZO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GDWiOKAqhEyQ_MbWLpp3m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trGjtMBefE6i3xboXNwpV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VmkgY1AoYUGaTBargShg4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JpCh7R2X6EygjKAeoOmah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rGE1oC9tSEGsmAXbv2gyE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QFoKAIqTBE2II1Cfe8Nv4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9MhSRI1K1kqnGXSDqBmYR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LFZHGYb8nkeX2JUB4E0sP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EAScEfT9oEC8.tSeDDMue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trGjtMBefE6i3xboXNwpV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0Bf71pgH8E6dhGgRLDV2A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t_qecRzPxkqV3Z1bw3q0y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_qecRzPxkqV3Z1bw3q0y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t_qecRzPxkqV3Z1bw3q0y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t_qecRzPxkqV3Z1bw3q0y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t_qecRzPxkqV3Z1bw3q0y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JpCh7R2X6EygjKAeoOmah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0Bf71pgH8E6dhGgRLDV2A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3v617Iew.EWxs.pqhDePN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0Bf71pgH8E6dhGgRLDV2A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tcqMI8m7EUytlTmS4Yap9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YDDDpLvY706lDeN1stE1F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dh5FAEYNtkGhq8Yy_N.TJ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_t_4tZ588k67d_2ClRLG7g"/>
</p:tagLst>
</file>

<file path=ppt/theme/theme1.xml><?xml version="1.0" encoding="utf-8"?>
<a:theme xmlns:a="http://schemas.openxmlformats.org/drawingml/2006/main" name="1_Office Them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8248</TotalTime>
  <Words>2054</Words>
  <Application>Microsoft Office PowerPoint</Application>
  <PresentationFormat>Apresentação na tela (4:3)</PresentationFormat>
  <Paragraphs>402</Paragraphs>
  <Slides>37</Slides>
  <Notes>8</Notes>
  <HiddenSlides>0</HiddenSlides>
  <MMClips>0</MMClips>
  <ScaleCrop>false</ScaleCrop>
  <HeadingPairs>
    <vt:vector size="4" baseType="variant">
      <vt:variant>
        <vt:lpstr>Tema</vt:lpstr>
      </vt:variant>
      <vt:variant>
        <vt:i4>2</vt:i4>
      </vt:variant>
      <vt:variant>
        <vt:lpstr>Títulos de slides</vt:lpstr>
      </vt:variant>
      <vt:variant>
        <vt:i4>37</vt:i4>
      </vt:variant>
    </vt:vector>
  </HeadingPairs>
  <TitlesOfParts>
    <vt:vector size="39" baseType="lpstr">
      <vt:lpstr>1_Office Theme</vt:lpstr>
      <vt:lpstr>2_Office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Legislação</vt:lpstr>
      <vt:lpstr>Precificação – preço único?</vt:lpstr>
      <vt:lpstr>Apresentação do PowerPoint</vt:lpstr>
      <vt:lpstr>Pacto entre gerações</vt:lpstr>
      <vt:lpstr>Apresentação do PowerPoint</vt:lpstr>
      <vt:lpstr>Apresentação do PowerPoint</vt:lpstr>
      <vt:lpstr>Apresentação do PowerPoint</vt:lpstr>
      <vt:lpstr>Apresentação do PowerPoint</vt:lpstr>
    </vt:vector>
  </TitlesOfParts>
  <Company>Daniel Macedo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 Macedo</dc:creator>
  <cp:lastModifiedBy>cnseg</cp:lastModifiedBy>
  <cp:revision>690</cp:revision>
  <cp:lastPrinted>2015-03-02T18:27:10Z</cp:lastPrinted>
  <dcterms:created xsi:type="dcterms:W3CDTF">2012-07-05T19:01:49Z</dcterms:created>
  <dcterms:modified xsi:type="dcterms:W3CDTF">2015-04-12T11:46:51Z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